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4528" r:id="rId5"/>
    <p:sldMasterId id="2147484558" r:id="rId6"/>
    <p:sldMasterId id="2147484596" r:id="rId7"/>
    <p:sldMasterId id="2147484578" r:id="rId8"/>
  </p:sldMasterIdLst>
  <p:notesMasterIdLst>
    <p:notesMasterId r:id="rId59"/>
  </p:notesMasterIdLst>
  <p:handoutMasterIdLst>
    <p:handoutMasterId r:id="rId60"/>
  </p:handoutMasterIdLst>
  <p:sldIdLst>
    <p:sldId id="304" r:id="rId9"/>
    <p:sldId id="264" r:id="rId10"/>
    <p:sldId id="265" r:id="rId11"/>
    <p:sldId id="380" r:id="rId12"/>
    <p:sldId id="15086" r:id="rId13"/>
    <p:sldId id="15111" r:id="rId14"/>
    <p:sldId id="278" r:id="rId15"/>
    <p:sldId id="279" r:id="rId16"/>
    <p:sldId id="260" r:id="rId17"/>
    <p:sldId id="274" r:id="rId18"/>
    <p:sldId id="275" r:id="rId19"/>
    <p:sldId id="276" r:id="rId20"/>
    <p:sldId id="464" r:id="rId21"/>
    <p:sldId id="15112" r:id="rId22"/>
    <p:sldId id="15113" r:id="rId23"/>
    <p:sldId id="15114" r:id="rId24"/>
    <p:sldId id="463" r:id="rId25"/>
    <p:sldId id="456" r:id="rId26"/>
    <p:sldId id="262" r:id="rId27"/>
    <p:sldId id="15115" r:id="rId28"/>
    <p:sldId id="462" r:id="rId29"/>
    <p:sldId id="15116" r:id="rId30"/>
    <p:sldId id="15117" r:id="rId31"/>
    <p:sldId id="280" r:id="rId32"/>
    <p:sldId id="282" r:id="rId33"/>
    <p:sldId id="455" r:id="rId34"/>
    <p:sldId id="457" r:id="rId35"/>
    <p:sldId id="15106" r:id="rId36"/>
    <p:sldId id="256" r:id="rId37"/>
    <p:sldId id="270" r:id="rId38"/>
    <p:sldId id="15107" r:id="rId39"/>
    <p:sldId id="266" r:id="rId40"/>
    <p:sldId id="15108" r:id="rId41"/>
    <p:sldId id="15109" r:id="rId42"/>
    <p:sldId id="15110" r:id="rId43"/>
    <p:sldId id="267" r:id="rId44"/>
    <p:sldId id="268" r:id="rId45"/>
    <p:sldId id="269" r:id="rId46"/>
    <p:sldId id="15098" r:id="rId47"/>
    <p:sldId id="15097" r:id="rId48"/>
    <p:sldId id="15101" r:id="rId49"/>
    <p:sldId id="15102" r:id="rId50"/>
    <p:sldId id="15103" r:id="rId51"/>
    <p:sldId id="15104" r:id="rId52"/>
    <p:sldId id="15105" r:id="rId53"/>
    <p:sldId id="15100" r:id="rId54"/>
    <p:sldId id="15099" r:id="rId55"/>
    <p:sldId id="15095" r:id="rId56"/>
    <p:sldId id="15091" r:id="rId57"/>
    <p:sldId id="536" r:id="rId58"/>
  </p:sldIdLst>
  <p:sldSz cx="9144000" cy="5143500" type="screen16x9"/>
  <p:notesSz cx="7315200" cy="9601200"/>
  <p:custDataLst>
    <p:tags r:id="rId61"/>
  </p:custDataLst>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311CAB77-B7B5-4DD6-83CC-BFB353583007}">
          <p14:sldIdLst>
            <p14:sldId id="304"/>
            <p14:sldId id="264"/>
            <p14:sldId id="265"/>
            <p14:sldId id="380"/>
            <p14:sldId id="15086"/>
            <p14:sldId id="15111"/>
            <p14:sldId id="278"/>
            <p14:sldId id="279"/>
            <p14:sldId id="260"/>
            <p14:sldId id="274"/>
            <p14:sldId id="275"/>
            <p14:sldId id="276"/>
            <p14:sldId id="464"/>
            <p14:sldId id="15112"/>
            <p14:sldId id="15113"/>
            <p14:sldId id="15114"/>
            <p14:sldId id="463"/>
            <p14:sldId id="456"/>
            <p14:sldId id="262"/>
            <p14:sldId id="15115"/>
            <p14:sldId id="462"/>
            <p14:sldId id="15116"/>
            <p14:sldId id="15117"/>
            <p14:sldId id="280"/>
            <p14:sldId id="282"/>
            <p14:sldId id="455"/>
            <p14:sldId id="457"/>
            <p14:sldId id="15106"/>
            <p14:sldId id="256"/>
            <p14:sldId id="270"/>
            <p14:sldId id="15107"/>
            <p14:sldId id="266"/>
            <p14:sldId id="15108"/>
            <p14:sldId id="15109"/>
            <p14:sldId id="15110"/>
            <p14:sldId id="267"/>
            <p14:sldId id="268"/>
            <p14:sldId id="269"/>
            <p14:sldId id="15098"/>
            <p14:sldId id="15097"/>
            <p14:sldId id="15101"/>
            <p14:sldId id="15102"/>
            <p14:sldId id="15103"/>
            <p14:sldId id="15104"/>
            <p14:sldId id="15105"/>
            <p14:sldId id="15100"/>
            <p14:sldId id="15099"/>
            <p14:sldId id="15095"/>
            <p14:sldId id="15091"/>
            <p14:sldId id="536"/>
          </p14:sldIdLst>
        </p14:section>
      </p14:sectionLst>
    </p:ext>
    <p:ext uri="{EFAFB233-063F-42B5-8137-9DF3F51BA10A}">
      <p15:sldGuideLst xmlns:p15="http://schemas.microsoft.com/office/powerpoint/2012/main">
        <p15:guide id="1" orient="horz" pos="1620">
          <p15:clr>
            <a:srgbClr val="A4A3A4"/>
          </p15:clr>
        </p15:guide>
        <p15:guide id="2" orient="horz" pos="700">
          <p15:clr>
            <a:srgbClr val="A4A3A4"/>
          </p15:clr>
        </p15:guide>
        <p15:guide id="3" orient="horz" pos="454">
          <p15:clr>
            <a:srgbClr val="A4A3A4"/>
          </p15:clr>
        </p15:guide>
        <p15:guide id="4" pos="2880">
          <p15:clr>
            <a:srgbClr val="A4A3A4"/>
          </p15:clr>
        </p15:guide>
        <p15:guide id="5" pos="346">
          <p15:clr>
            <a:srgbClr val="A4A3A4"/>
          </p15:clr>
        </p15:guide>
        <p15:guide id="6" pos="576">
          <p15:clr>
            <a:srgbClr val="A4A3A4"/>
          </p15:clr>
        </p15:guide>
        <p15:guide id="7" pos="5587">
          <p15:clr>
            <a:srgbClr val="A4A3A4"/>
          </p15:clr>
        </p15:guide>
        <p15:guide id="8" pos="161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9E530B-3F58-4E90-78B7-C7147CEFF3FB}" name="Leah Kaufman" initials="LK" userId="S::LKaufman@leapfrog-group.org::8f71a5e7-f724-4b61-b9a6-09c322ad105c" providerId="AD"/>
  <p188:author id="{ED971D15-CBB2-6BAA-6E3D-3B1B82912792}" name="Jean-Luc Tilly" initials="JT" userId="S::jtilly@leapfrog-group.org::aac463e6-c03b-449d-afe6-7d59bf43ed18" providerId="AD"/>
  <p188:author id="{3068A235-F0DA-2B7F-0828-E69B1FFB76A5}" name="Missy Danforth" initials="MD" userId="S::mdanforth@leapfrog-group.org::2cd02a8c-2792-40e9-b819-ebd208e89cf5" providerId="AD"/>
  <p188:author id="{651B068A-F39B-F41C-96A2-00A0FDA36492}" name="Elizabeth Harmon" initials="EH" userId="S::EHarmon@leapfrog-group.org::d2de096a-54a9-497a-8ce0-c6d587edd807" providerId="AD"/>
  <p188:author id="{EE252A8C-5B3E-7AC8-3414-F39C0DB6917D}" name="Jean-Luc Tilly" initials="JLT" userId="Jean-Luc Till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ssy Danforth" initials="MD" lastIdx="18" clrIdx="0">
    <p:extLst>
      <p:ext uri="{19B8F6BF-5375-455C-9EA6-DF929625EA0E}">
        <p15:presenceInfo xmlns:p15="http://schemas.microsoft.com/office/powerpoint/2012/main" userId="S::mdanforth@leapfrog-group.org::2cd02a8c-2792-40e9-b819-ebd208e89cf5" providerId="AD"/>
      </p:ext>
    </p:extLst>
  </p:cmAuthor>
  <p:cmAuthor id="2" name="Jean-Luc Tilly" initials="JLT" lastIdx="4" clrIdx="1">
    <p:extLst>
      <p:ext uri="{19B8F6BF-5375-455C-9EA6-DF929625EA0E}">
        <p15:presenceInfo xmlns:p15="http://schemas.microsoft.com/office/powerpoint/2012/main" userId="Jean-Luc Tilly" providerId="None"/>
      </p:ext>
    </p:extLst>
  </p:cmAuthor>
  <p:cmAuthor id="3" name="Leah Kaufman" initials="LK" lastIdx="21" clrIdx="2">
    <p:extLst>
      <p:ext uri="{19B8F6BF-5375-455C-9EA6-DF929625EA0E}">
        <p15:presenceInfo xmlns:p15="http://schemas.microsoft.com/office/powerpoint/2012/main" userId="S::LKaufman@leapfrog-group.org::8f71a5e7-f724-4b61-b9a6-09c322ad105c" providerId="AD"/>
      </p:ext>
    </p:extLst>
  </p:cmAuthor>
  <p:cmAuthor id="4" name="Jean Tilly" initials="JT" lastIdx="1" clrIdx="3">
    <p:extLst>
      <p:ext uri="{19B8F6BF-5375-455C-9EA6-DF929625EA0E}">
        <p15:presenceInfo xmlns:p15="http://schemas.microsoft.com/office/powerpoint/2012/main" userId="Jean Ti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DFA"/>
    <a:srgbClr val="409171"/>
    <a:srgbClr val="022F69"/>
    <a:srgbClr val="414042"/>
    <a:srgbClr val="63B487"/>
    <a:srgbClr val="35A37C"/>
    <a:srgbClr val="F77F00"/>
    <a:srgbClr val="114C43"/>
    <a:srgbClr val="0E2874"/>
    <a:srgbClr val="061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177FB-F5DF-4765-A8CC-E060D12F114C}" v="3" dt="2024-10-18T13:24:06.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52" autoAdjust="0"/>
  </p:normalViewPr>
  <p:slideViewPr>
    <p:cSldViewPr snapToGrid="0">
      <p:cViewPr varScale="1">
        <p:scale>
          <a:sx n="100" d="100"/>
          <a:sy n="100" d="100"/>
        </p:scale>
        <p:origin x="1914" y="72"/>
      </p:cViewPr>
      <p:guideLst>
        <p:guide orient="horz" pos="1620"/>
        <p:guide orient="horz" pos="700"/>
        <p:guide orient="horz" pos="454"/>
        <p:guide pos="2880"/>
        <p:guide pos="346"/>
        <p:guide pos="576"/>
        <p:guide pos="5587"/>
        <p:guide pos="1613"/>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tags" Target="tags/tag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Luc Tilly" userId="4515db4f5a1f5ae7" providerId="LiveId" clId="{4120DE0B-06B0-4DD5-A531-7AFB87EFE4EF}"/>
    <pc:docChg chg="undo custSel addSld delSld modSld modSection">
      <pc:chgData name="Jean-Luc Tilly" userId="4515db4f5a1f5ae7" providerId="LiveId" clId="{4120DE0B-06B0-4DD5-A531-7AFB87EFE4EF}" dt="2024-10-18T16:40:55.681" v="9141" actId="20577"/>
      <pc:docMkLst>
        <pc:docMk/>
      </pc:docMkLst>
      <pc:sldChg chg="add">
        <pc:chgData name="Jean-Luc Tilly" userId="4515db4f5a1f5ae7" providerId="LiveId" clId="{4120DE0B-06B0-4DD5-A531-7AFB87EFE4EF}" dt="2024-10-16T13:26:32.268" v="6"/>
        <pc:sldMkLst>
          <pc:docMk/>
          <pc:sldMk cId="3426179293" sldId="256"/>
        </pc:sldMkLst>
      </pc:sldChg>
      <pc:sldChg chg="modSp mod">
        <pc:chgData name="Jean-Luc Tilly" userId="4515db4f5a1f5ae7" providerId="LiveId" clId="{4120DE0B-06B0-4DD5-A531-7AFB87EFE4EF}" dt="2024-10-16T13:34:47.114" v="112" actId="1076"/>
        <pc:sldMkLst>
          <pc:docMk/>
          <pc:sldMk cId="4042381180" sldId="265"/>
        </pc:sldMkLst>
        <pc:spChg chg="mod">
          <ac:chgData name="Jean-Luc Tilly" userId="4515db4f5a1f5ae7" providerId="LiveId" clId="{4120DE0B-06B0-4DD5-A531-7AFB87EFE4EF}" dt="2024-10-16T13:34:41.423" v="111" actId="20577"/>
          <ac:spMkLst>
            <pc:docMk/>
            <pc:sldMk cId="4042381180" sldId="265"/>
            <ac:spMk id="5" creationId="{F1BAE0E5-C80B-F64B-A5C2-E9E502B7EAC6}"/>
          </ac:spMkLst>
        </pc:spChg>
        <pc:picChg chg="mod">
          <ac:chgData name="Jean-Luc Tilly" userId="4515db4f5a1f5ae7" providerId="LiveId" clId="{4120DE0B-06B0-4DD5-A531-7AFB87EFE4EF}" dt="2024-10-16T13:34:47.114" v="112" actId="1076"/>
          <ac:picMkLst>
            <pc:docMk/>
            <pc:sldMk cId="4042381180" sldId="265"/>
            <ac:picMk id="11" creationId="{4A7D382F-FFA6-A19B-A109-D5461154C325}"/>
          </ac:picMkLst>
        </pc:picChg>
      </pc:sldChg>
      <pc:sldChg chg="modSp add mod">
        <pc:chgData name="Jean-Luc Tilly" userId="4515db4f5a1f5ae7" providerId="LiveId" clId="{4120DE0B-06B0-4DD5-A531-7AFB87EFE4EF}" dt="2024-10-16T13:26:32.536" v="7" actId="27636"/>
        <pc:sldMkLst>
          <pc:docMk/>
          <pc:sldMk cId="1064682945" sldId="266"/>
        </pc:sldMkLst>
        <pc:spChg chg="mod">
          <ac:chgData name="Jean-Luc Tilly" userId="4515db4f5a1f5ae7" providerId="LiveId" clId="{4120DE0B-06B0-4DD5-A531-7AFB87EFE4EF}" dt="2024-10-16T13:26:32.536" v="7" actId="27636"/>
          <ac:spMkLst>
            <pc:docMk/>
            <pc:sldMk cId="1064682945" sldId="266"/>
            <ac:spMk id="3" creationId="{FE812878-6E17-F8DF-E5E1-DB8508D78A1C}"/>
          </ac:spMkLst>
        </pc:spChg>
      </pc:sldChg>
      <pc:sldChg chg="add">
        <pc:chgData name="Jean-Luc Tilly" userId="4515db4f5a1f5ae7" providerId="LiveId" clId="{4120DE0B-06B0-4DD5-A531-7AFB87EFE4EF}" dt="2024-10-16T13:26:32.268" v="6"/>
        <pc:sldMkLst>
          <pc:docMk/>
          <pc:sldMk cId="2456743196" sldId="267"/>
        </pc:sldMkLst>
      </pc:sldChg>
      <pc:sldChg chg="add">
        <pc:chgData name="Jean-Luc Tilly" userId="4515db4f5a1f5ae7" providerId="LiveId" clId="{4120DE0B-06B0-4DD5-A531-7AFB87EFE4EF}" dt="2024-10-16T13:26:32.268" v="6"/>
        <pc:sldMkLst>
          <pc:docMk/>
          <pc:sldMk cId="1866633425" sldId="268"/>
        </pc:sldMkLst>
      </pc:sldChg>
      <pc:sldChg chg="add">
        <pc:chgData name="Jean-Luc Tilly" userId="4515db4f5a1f5ae7" providerId="LiveId" clId="{4120DE0B-06B0-4DD5-A531-7AFB87EFE4EF}" dt="2024-10-16T13:26:32.268" v="6"/>
        <pc:sldMkLst>
          <pc:docMk/>
          <pc:sldMk cId="3332931090" sldId="269"/>
        </pc:sldMkLst>
      </pc:sldChg>
      <pc:sldChg chg="add">
        <pc:chgData name="Jean-Luc Tilly" userId="4515db4f5a1f5ae7" providerId="LiveId" clId="{4120DE0B-06B0-4DD5-A531-7AFB87EFE4EF}" dt="2024-10-16T13:26:32.268" v="6"/>
        <pc:sldMkLst>
          <pc:docMk/>
          <pc:sldMk cId="2279705106" sldId="270"/>
        </pc:sldMkLst>
      </pc:sldChg>
      <pc:sldChg chg="modNotesTx">
        <pc:chgData name="Jean-Luc Tilly" userId="4515db4f5a1f5ae7" providerId="LiveId" clId="{4120DE0B-06B0-4DD5-A531-7AFB87EFE4EF}" dt="2024-10-16T13:37:08.887" v="222" actId="20577"/>
        <pc:sldMkLst>
          <pc:docMk/>
          <pc:sldMk cId="2015153817" sldId="380"/>
        </pc:sldMkLst>
      </pc:sldChg>
      <pc:sldChg chg="modNotesTx">
        <pc:chgData name="Jean-Luc Tilly" userId="4515db4f5a1f5ae7" providerId="LiveId" clId="{4120DE0B-06B0-4DD5-A531-7AFB87EFE4EF}" dt="2024-10-18T16:40:55.681" v="9141" actId="20577"/>
        <pc:sldMkLst>
          <pc:docMk/>
          <pc:sldMk cId="1258758893" sldId="536"/>
        </pc:sldMkLst>
      </pc:sldChg>
      <pc:sldChg chg="modSp mod modNotesTx">
        <pc:chgData name="Jean-Luc Tilly" userId="4515db4f5a1f5ae7" providerId="LiveId" clId="{4120DE0B-06B0-4DD5-A531-7AFB87EFE4EF}" dt="2024-10-16T13:45:22.192" v="1070" actId="20577"/>
        <pc:sldMkLst>
          <pc:docMk/>
          <pc:sldMk cId="3285914482" sldId="15086"/>
        </pc:sldMkLst>
        <pc:spChg chg="mod">
          <ac:chgData name="Jean-Luc Tilly" userId="4515db4f5a1f5ae7" providerId="LiveId" clId="{4120DE0B-06B0-4DD5-A531-7AFB87EFE4EF}" dt="2024-10-09T14:52:50.357" v="5" actId="20577"/>
          <ac:spMkLst>
            <pc:docMk/>
            <pc:sldMk cId="3285914482" sldId="15086"/>
            <ac:spMk id="3" creationId="{197C5192-DBB2-BE2E-0A3D-BA5A843A11EF}"/>
          </ac:spMkLst>
        </pc:spChg>
      </pc:sldChg>
      <pc:sldChg chg="modNotesTx">
        <pc:chgData name="Jean-Luc Tilly" userId="4515db4f5a1f5ae7" providerId="LiveId" clId="{4120DE0B-06B0-4DD5-A531-7AFB87EFE4EF}" dt="2024-10-16T18:47:58.981" v="9140" actId="20577"/>
        <pc:sldMkLst>
          <pc:docMk/>
          <pc:sldMk cId="4159199171" sldId="15095"/>
        </pc:sldMkLst>
      </pc:sldChg>
      <pc:sldChg chg="del">
        <pc:chgData name="Jean-Luc Tilly" userId="4515db4f5a1f5ae7" providerId="LiveId" clId="{4120DE0B-06B0-4DD5-A531-7AFB87EFE4EF}" dt="2024-10-16T13:26:36.846" v="8" actId="47"/>
        <pc:sldMkLst>
          <pc:docMk/>
          <pc:sldMk cId="2558533676" sldId="15096"/>
        </pc:sldMkLst>
      </pc:sldChg>
      <pc:sldChg chg="modNotesTx">
        <pc:chgData name="Jean-Luc Tilly" userId="4515db4f5a1f5ae7" providerId="LiveId" clId="{4120DE0B-06B0-4DD5-A531-7AFB87EFE4EF}" dt="2024-10-16T16:10:07.198" v="1478" actId="20577"/>
        <pc:sldMkLst>
          <pc:docMk/>
          <pc:sldMk cId="2592800089" sldId="15097"/>
        </pc:sldMkLst>
      </pc:sldChg>
      <pc:sldChg chg="modNotesTx">
        <pc:chgData name="Jean-Luc Tilly" userId="4515db4f5a1f5ae7" providerId="LiveId" clId="{4120DE0B-06B0-4DD5-A531-7AFB87EFE4EF}" dt="2024-10-16T18:45:16.910" v="8512" actId="20577"/>
        <pc:sldMkLst>
          <pc:docMk/>
          <pc:sldMk cId="1220505679" sldId="15099"/>
        </pc:sldMkLst>
      </pc:sldChg>
      <pc:sldChg chg="modNotesTx">
        <pc:chgData name="Jean-Luc Tilly" userId="4515db4f5a1f5ae7" providerId="LiveId" clId="{4120DE0B-06B0-4DD5-A531-7AFB87EFE4EF}" dt="2024-10-16T17:51:55.305" v="6929" actId="20577"/>
        <pc:sldMkLst>
          <pc:docMk/>
          <pc:sldMk cId="1489528405" sldId="15100"/>
        </pc:sldMkLst>
      </pc:sldChg>
      <pc:sldChg chg="modNotesTx">
        <pc:chgData name="Jean-Luc Tilly" userId="4515db4f5a1f5ae7" providerId="LiveId" clId="{4120DE0B-06B0-4DD5-A531-7AFB87EFE4EF}" dt="2024-10-16T16:11:59.861" v="2116" actId="20577"/>
        <pc:sldMkLst>
          <pc:docMk/>
          <pc:sldMk cId="1278086165" sldId="15101"/>
        </pc:sldMkLst>
      </pc:sldChg>
      <pc:sldChg chg="modNotesTx">
        <pc:chgData name="Jean-Luc Tilly" userId="4515db4f5a1f5ae7" providerId="LiveId" clId="{4120DE0B-06B0-4DD5-A531-7AFB87EFE4EF}" dt="2024-10-16T16:17:19.544" v="3768" actId="20577"/>
        <pc:sldMkLst>
          <pc:docMk/>
          <pc:sldMk cId="3251490554" sldId="15102"/>
        </pc:sldMkLst>
      </pc:sldChg>
      <pc:sldChg chg="add del modNotesTx">
        <pc:chgData name="Jean-Luc Tilly" userId="4515db4f5a1f5ae7" providerId="LiveId" clId="{4120DE0B-06B0-4DD5-A531-7AFB87EFE4EF}" dt="2024-10-16T16:16:22.486" v="3655" actId="20577"/>
        <pc:sldMkLst>
          <pc:docMk/>
          <pc:sldMk cId="3294512150" sldId="15103"/>
        </pc:sldMkLst>
      </pc:sldChg>
      <pc:sldChg chg="modNotesTx">
        <pc:chgData name="Jean-Luc Tilly" userId="4515db4f5a1f5ae7" providerId="LiveId" clId="{4120DE0B-06B0-4DD5-A531-7AFB87EFE4EF}" dt="2024-10-16T17:43:06.144" v="4499" actId="20577"/>
        <pc:sldMkLst>
          <pc:docMk/>
          <pc:sldMk cId="3892324853" sldId="15104"/>
        </pc:sldMkLst>
      </pc:sldChg>
      <pc:sldChg chg="modNotesTx">
        <pc:chgData name="Jean-Luc Tilly" userId="4515db4f5a1f5ae7" providerId="LiveId" clId="{4120DE0B-06B0-4DD5-A531-7AFB87EFE4EF}" dt="2024-10-16T17:44:35.438" v="4939" actId="20577"/>
        <pc:sldMkLst>
          <pc:docMk/>
          <pc:sldMk cId="195065587" sldId="15105"/>
        </pc:sldMkLst>
      </pc:sldChg>
      <pc:sldChg chg="add">
        <pc:chgData name="Jean-Luc Tilly" userId="4515db4f5a1f5ae7" providerId="LiveId" clId="{4120DE0B-06B0-4DD5-A531-7AFB87EFE4EF}" dt="2024-10-16T13:26:32.268" v="6"/>
        <pc:sldMkLst>
          <pc:docMk/>
          <pc:sldMk cId="3106156584" sldId="15106"/>
        </pc:sldMkLst>
      </pc:sldChg>
      <pc:sldChg chg="add">
        <pc:chgData name="Jean-Luc Tilly" userId="4515db4f5a1f5ae7" providerId="LiveId" clId="{4120DE0B-06B0-4DD5-A531-7AFB87EFE4EF}" dt="2024-10-16T13:26:32.268" v="6"/>
        <pc:sldMkLst>
          <pc:docMk/>
          <pc:sldMk cId="1535752041" sldId="15107"/>
        </pc:sldMkLst>
      </pc:sldChg>
      <pc:sldChg chg="add">
        <pc:chgData name="Jean-Luc Tilly" userId="4515db4f5a1f5ae7" providerId="LiveId" clId="{4120DE0B-06B0-4DD5-A531-7AFB87EFE4EF}" dt="2024-10-16T13:26:32.268" v="6"/>
        <pc:sldMkLst>
          <pc:docMk/>
          <pc:sldMk cId="2065136371" sldId="15108"/>
        </pc:sldMkLst>
      </pc:sldChg>
      <pc:sldChg chg="add">
        <pc:chgData name="Jean-Luc Tilly" userId="4515db4f5a1f5ae7" providerId="LiveId" clId="{4120DE0B-06B0-4DD5-A531-7AFB87EFE4EF}" dt="2024-10-16T13:26:32.268" v="6"/>
        <pc:sldMkLst>
          <pc:docMk/>
          <pc:sldMk cId="1048261389" sldId="15109"/>
        </pc:sldMkLst>
      </pc:sldChg>
      <pc:sldChg chg="add">
        <pc:chgData name="Jean-Luc Tilly" userId="4515db4f5a1f5ae7" providerId="LiveId" clId="{4120DE0B-06B0-4DD5-A531-7AFB87EFE4EF}" dt="2024-10-16T13:26:32.268" v="6"/>
        <pc:sldMkLst>
          <pc:docMk/>
          <pc:sldMk cId="3772511725" sldId="15110"/>
        </pc:sldMkLst>
      </pc:sldChg>
    </pc:docChg>
  </pc:docChgLst>
  <pc:docChgLst>
    <pc:chgData name="Jean-Luc Tilly" userId="4515db4f5a1f5ae7" providerId="LiveId" clId="{7FF177FB-F5DF-4765-A8CC-E060D12F114C}"/>
    <pc:docChg chg="undo redo custSel addSld delSld modSld sldOrd modSection">
      <pc:chgData name="Jean-Luc Tilly" userId="4515db4f5a1f5ae7" providerId="LiveId" clId="{7FF177FB-F5DF-4765-A8CC-E060D12F114C}" dt="2024-10-18T13:24:06.932" v="2022" actId="27636"/>
      <pc:docMkLst>
        <pc:docMk/>
      </pc:docMkLst>
      <pc:sldChg chg="del">
        <pc:chgData name="Jean-Luc Tilly" userId="4515db4f5a1f5ae7" providerId="LiveId" clId="{7FF177FB-F5DF-4765-A8CC-E060D12F114C}" dt="2024-10-04T13:04:07.190" v="286" actId="47"/>
        <pc:sldMkLst>
          <pc:docMk/>
          <pc:sldMk cId="2834737118" sldId="256"/>
        </pc:sldMkLst>
      </pc:sldChg>
      <pc:sldChg chg="add del setBg">
        <pc:chgData name="Jean-Luc Tilly" userId="4515db4f5a1f5ae7" providerId="LiveId" clId="{7FF177FB-F5DF-4765-A8CC-E060D12F114C}" dt="2024-10-18T13:24:06.913" v="2021"/>
        <pc:sldMkLst>
          <pc:docMk/>
          <pc:sldMk cId="2698548389" sldId="260"/>
        </pc:sldMkLst>
      </pc:sldChg>
      <pc:sldChg chg="add del setBg">
        <pc:chgData name="Jean-Luc Tilly" userId="4515db4f5a1f5ae7" providerId="LiveId" clId="{7FF177FB-F5DF-4765-A8CC-E060D12F114C}" dt="2024-10-18T13:24:06.913" v="2021"/>
        <pc:sldMkLst>
          <pc:docMk/>
          <pc:sldMk cId="1860828040" sldId="262"/>
        </pc:sldMkLst>
      </pc:sldChg>
      <pc:sldChg chg="del">
        <pc:chgData name="Jean-Luc Tilly" userId="4515db4f5a1f5ae7" providerId="LiveId" clId="{7FF177FB-F5DF-4765-A8CC-E060D12F114C}" dt="2024-10-04T13:04:17.243" v="287" actId="47"/>
        <pc:sldMkLst>
          <pc:docMk/>
          <pc:sldMk cId="3788591094" sldId="269"/>
        </pc:sldMkLst>
      </pc:sldChg>
      <pc:sldChg chg="modSp add del mod setBg">
        <pc:chgData name="Jean-Luc Tilly" userId="4515db4f5a1f5ae7" providerId="LiveId" clId="{7FF177FB-F5DF-4765-A8CC-E060D12F114C}" dt="2024-10-18T13:24:06.913" v="2021"/>
        <pc:sldMkLst>
          <pc:docMk/>
          <pc:sldMk cId="2680549837" sldId="274"/>
        </pc:sldMkLst>
        <pc:spChg chg="mod">
          <ac:chgData name="Jean-Luc Tilly" userId="4515db4f5a1f5ae7" providerId="LiveId" clId="{7FF177FB-F5DF-4765-A8CC-E060D12F114C}" dt="2024-10-18T13:24:06.779" v="2020"/>
          <ac:spMkLst>
            <pc:docMk/>
            <pc:sldMk cId="2680549837" sldId="274"/>
            <ac:spMk id="2" creationId="{00ADC7AF-35B0-A46A-9754-CD52A7B40204}"/>
          </ac:spMkLst>
        </pc:spChg>
      </pc:sldChg>
      <pc:sldChg chg="add del setBg">
        <pc:chgData name="Jean-Luc Tilly" userId="4515db4f5a1f5ae7" providerId="LiveId" clId="{7FF177FB-F5DF-4765-A8CC-E060D12F114C}" dt="2024-10-18T13:24:06.913" v="2021"/>
        <pc:sldMkLst>
          <pc:docMk/>
          <pc:sldMk cId="2935161131" sldId="275"/>
        </pc:sldMkLst>
      </pc:sldChg>
      <pc:sldChg chg="modSp add del mod">
        <pc:chgData name="Jean-Luc Tilly" userId="4515db4f5a1f5ae7" providerId="LiveId" clId="{7FF177FB-F5DF-4765-A8CC-E060D12F114C}" dt="2024-10-18T13:24:06.913" v="2021"/>
        <pc:sldMkLst>
          <pc:docMk/>
          <pc:sldMk cId="568699744" sldId="276"/>
        </pc:sldMkLst>
        <pc:spChg chg="mod">
          <ac:chgData name="Jean-Luc Tilly" userId="4515db4f5a1f5ae7" providerId="LiveId" clId="{7FF177FB-F5DF-4765-A8CC-E060D12F114C}" dt="2024-10-18T13:24:06.779" v="2020"/>
          <ac:spMkLst>
            <pc:docMk/>
            <pc:sldMk cId="568699744" sldId="276"/>
            <ac:spMk id="3" creationId="{C00002C6-C98D-843D-F1E4-F248801B59D9}"/>
          </ac:spMkLst>
        </pc:spChg>
      </pc:sldChg>
      <pc:sldChg chg="add del setBg">
        <pc:chgData name="Jean-Luc Tilly" userId="4515db4f5a1f5ae7" providerId="LiveId" clId="{7FF177FB-F5DF-4765-A8CC-E060D12F114C}" dt="2024-10-18T13:24:06.913" v="2021"/>
        <pc:sldMkLst>
          <pc:docMk/>
          <pc:sldMk cId="3029393140" sldId="278"/>
        </pc:sldMkLst>
      </pc:sldChg>
      <pc:sldChg chg="add del setBg">
        <pc:chgData name="Jean-Luc Tilly" userId="4515db4f5a1f5ae7" providerId="LiveId" clId="{7FF177FB-F5DF-4765-A8CC-E060D12F114C}" dt="2024-10-18T13:24:06.913" v="2021"/>
        <pc:sldMkLst>
          <pc:docMk/>
          <pc:sldMk cId="1161148750" sldId="279"/>
        </pc:sldMkLst>
      </pc:sldChg>
      <pc:sldChg chg="add del setBg">
        <pc:chgData name="Jean-Luc Tilly" userId="4515db4f5a1f5ae7" providerId="LiveId" clId="{7FF177FB-F5DF-4765-A8CC-E060D12F114C}" dt="2024-10-18T13:24:06.913" v="2021"/>
        <pc:sldMkLst>
          <pc:docMk/>
          <pc:sldMk cId="612202845" sldId="280"/>
        </pc:sldMkLst>
      </pc:sldChg>
      <pc:sldChg chg="add del">
        <pc:chgData name="Jean-Luc Tilly" userId="4515db4f5a1f5ae7" providerId="LiveId" clId="{7FF177FB-F5DF-4765-A8CC-E060D12F114C}" dt="2024-10-18T13:24:06.913" v="2021"/>
        <pc:sldMkLst>
          <pc:docMk/>
          <pc:sldMk cId="2859541598" sldId="282"/>
        </pc:sldMkLst>
      </pc:sldChg>
      <pc:sldChg chg="modSp mod">
        <pc:chgData name="Jean-Luc Tilly" userId="4515db4f5a1f5ae7" providerId="LiveId" clId="{7FF177FB-F5DF-4765-A8CC-E060D12F114C}" dt="2024-10-04T12:06:43.240" v="63" actId="20577"/>
        <pc:sldMkLst>
          <pc:docMk/>
          <pc:sldMk cId="363174048" sldId="304"/>
        </pc:sldMkLst>
        <pc:spChg chg="mod">
          <ac:chgData name="Jean-Luc Tilly" userId="4515db4f5a1f5ae7" providerId="LiveId" clId="{7FF177FB-F5DF-4765-A8CC-E060D12F114C}" dt="2024-10-04T12:06:43.240" v="63" actId="20577"/>
          <ac:spMkLst>
            <pc:docMk/>
            <pc:sldMk cId="363174048" sldId="304"/>
            <ac:spMk id="2" creationId="{5FBEC444-24A6-DE75-06F3-DD356F91A8E5}"/>
          </ac:spMkLst>
        </pc:spChg>
        <pc:spChg chg="mod">
          <ac:chgData name="Jean-Luc Tilly" userId="4515db4f5a1f5ae7" providerId="LiveId" clId="{7FF177FB-F5DF-4765-A8CC-E060D12F114C}" dt="2024-10-04T12:06:37.006" v="61" actId="20577"/>
          <ac:spMkLst>
            <pc:docMk/>
            <pc:sldMk cId="363174048" sldId="304"/>
            <ac:spMk id="4" creationId="{445C7A63-EBE8-F18A-BCAC-EA88649F1904}"/>
          </ac:spMkLst>
        </pc:spChg>
      </pc:sldChg>
      <pc:sldChg chg="del">
        <pc:chgData name="Jean-Luc Tilly" userId="4515db4f5a1f5ae7" providerId="LiveId" clId="{7FF177FB-F5DF-4765-A8CC-E060D12F114C}" dt="2024-10-04T13:04:07.190" v="286" actId="47"/>
        <pc:sldMkLst>
          <pc:docMk/>
          <pc:sldMk cId="1647828057" sldId="311"/>
        </pc:sldMkLst>
      </pc:sldChg>
      <pc:sldChg chg="del">
        <pc:chgData name="Jean-Luc Tilly" userId="4515db4f5a1f5ae7" providerId="LiveId" clId="{7FF177FB-F5DF-4765-A8CC-E060D12F114C}" dt="2024-10-04T13:04:07.190" v="286" actId="47"/>
        <pc:sldMkLst>
          <pc:docMk/>
          <pc:sldMk cId="3031047897" sldId="313"/>
        </pc:sldMkLst>
      </pc:sldChg>
      <pc:sldChg chg="del">
        <pc:chgData name="Jean-Luc Tilly" userId="4515db4f5a1f5ae7" providerId="LiveId" clId="{7FF177FB-F5DF-4765-A8CC-E060D12F114C}" dt="2024-10-04T13:04:17.243" v="287" actId="47"/>
        <pc:sldMkLst>
          <pc:docMk/>
          <pc:sldMk cId="0" sldId="358"/>
        </pc:sldMkLst>
      </pc:sldChg>
      <pc:sldChg chg="del">
        <pc:chgData name="Jean-Luc Tilly" userId="4515db4f5a1f5ae7" providerId="LiveId" clId="{7FF177FB-F5DF-4765-A8CC-E060D12F114C}" dt="2024-10-04T13:04:17.243" v="287" actId="47"/>
        <pc:sldMkLst>
          <pc:docMk/>
          <pc:sldMk cId="1163478765" sldId="366"/>
        </pc:sldMkLst>
      </pc:sldChg>
      <pc:sldChg chg="addSp delSp modSp mod ord modNotesTx">
        <pc:chgData name="Jean-Luc Tilly" userId="4515db4f5a1f5ae7" providerId="LiveId" clId="{7FF177FB-F5DF-4765-A8CC-E060D12F114C}" dt="2024-10-08T16:37:22.097" v="1534"/>
        <pc:sldMkLst>
          <pc:docMk/>
          <pc:sldMk cId="2015153817" sldId="380"/>
        </pc:sldMkLst>
        <pc:spChg chg="mod">
          <ac:chgData name="Jean-Luc Tilly" userId="4515db4f5a1f5ae7" providerId="LiveId" clId="{7FF177FB-F5DF-4765-A8CC-E060D12F114C}" dt="2024-10-04T12:58:19.081" v="245" actId="14100"/>
          <ac:spMkLst>
            <pc:docMk/>
            <pc:sldMk cId="2015153817" sldId="380"/>
            <ac:spMk id="3" creationId="{197C5192-DBB2-BE2E-0A3D-BA5A843A11EF}"/>
          </ac:spMkLst>
        </pc:spChg>
        <pc:spChg chg="add del">
          <ac:chgData name="Jean-Luc Tilly" userId="4515db4f5a1f5ae7" providerId="LiveId" clId="{7FF177FB-F5DF-4765-A8CC-E060D12F114C}" dt="2024-10-04T12:53:23.120" v="108" actId="22"/>
          <ac:spMkLst>
            <pc:docMk/>
            <pc:sldMk cId="2015153817" sldId="380"/>
            <ac:spMk id="9" creationId="{B8180C88-1E5C-7379-7181-61524120EBF4}"/>
          </ac:spMkLst>
        </pc:spChg>
        <pc:spChg chg="add mod">
          <ac:chgData name="Jean-Luc Tilly" userId="4515db4f5a1f5ae7" providerId="LiveId" clId="{7FF177FB-F5DF-4765-A8CC-E060D12F114C}" dt="2024-10-04T12:58:40.248" v="250" actId="1076"/>
          <ac:spMkLst>
            <pc:docMk/>
            <pc:sldMk cId="2015153817" sldId="380"/>
            <ac:spMk id="11" creationId="{40ECC87A-EFD6-562D-A907-864ED62182B4}"/>
          </ac:spMkLst>
        </pc:spChg>
        <pc:spChg chg="add mod">
          <ac:chgData name="Jean-Luc Tilly" userId="4515db4f5a1f5ae7" providerId="LiveId" clId="{7FF177FB-F5DF-4765-A8CC-E060D12F114C}" dt="2024-10-04T12:58:37.033" v="249" actId="1076"/>
          <ac:spMkLst>
            <pc:docMk/>
            <pc:sldMk cId="2015153817" sldId="380"/>
            <ac:spMk id="12" creationId="{A0769142-FF85-2C27-6DC4-3C4982926B67}"/>
          </ac:spMkLst>
        </pc:spChg>
        <pc:spChg chg="add mod">
          <ac:chgData name="Jean-Luc Tilly" userId="4515db4f5a1f5ae7" providerId="LiveId" clId="{7FF177FB-F5DF-4765-A8CC-E060D12F114C}" dt="2024-10-04T12:58:34.704" v="248" actId="1076"/>
          <ac:spMkLst>
            <pc:docMk/>
            <pc:sldMk cId="2015153817" sldId="380"/>
            <ac:spMk id="13" creationId="{300DC441-E214-C1EA-9111-00319FD1C08E}"/>
          </ac:spMkLst>
        </pc:spChg>
        <pc:picChg chg="add mod">
          <ac:chgData name="Jean-Luc Tilly" userId="4515db4f5a1f5ae7" providerId="LiveId" clId="{7FF177FB-F5DF-4765-A8CC-E060D12F114C}" dt="2024-10-04T12:55:32.931" v="142" actId="1076"/>
          <ac:picMkLst>
            <pc:docMk/>
            <pc:sldMk cId="2015153817" sldId="380"/>
            <ac:picMk id="6" creationId="{97C189C5-EC70-C089-D705-1800B809DCF1}"/>
          </ac:picMkLst>
        </pc:picChg>
        <pc:picChg chg="mod modCrop">
          <ac:chgData name="Jean-Luc Tilly" userId="4515db4f5a1f5ae7" providerId="LiveId" clId="{7FF177FB-F5DF-4765-A8CC-E060D12F114C}" dt="2024-10-04T12:55:32.931" v="142" actId="1076"/>
          <ac:picMkLst>
            <pc:docMk/>
            <pc:sldMk cId="2015153817" sldId="380"/>
            <ac:picMk id="7" creationId="{7817CFA3-F199-221D-20B2-053535C8AA9A}"/>
          </ac:picMkLst>
        </pc:picChg>
        <pc:picChg chg="mod">
          <ac:chgData name="Jean-Luc Tilly" userId="4515db4f5a1f5ae7" providerId="LiveId" clId="{7FF177FB-F5DF-4765-A8CC-E060D12F114C}" dt="2024-10-04T12:55:32.931" v="142" actId="1076"/>
          <ac:picMkLst>
            <pc:docMk/>
            <pc:sldMk cId="2015153817" sldId="380"/>
            <ac:picMk id="1026" creationId="{04F462AF-288C-B28E-A30E-0F340FF2CAF7}"/>
          </ac:picMkLst>
        </pc:picChg>
        <pc:picChg chg="add mod">
          <ac:chgData name="Jean-Luc Tilly" userId="4515db4f5a1f5ae7" providerId="LiveId" clId="{7FF177FB-F5DF-4765-A8CC-E060D12F114C}" dt="2024-10-04T12:55:32.931" v="142" actId="1076"/>
          <ac:picMkLst>
            <pc:docMk/>
            <pc:sldMk cId="2015153817" sldId="380"/>
            <ac:picMk id="1028" creationId="{877B6B1B-B5D8-1C09-7EDE-D83B477E57F4}"/>
          </ac:picMkLst>
        </pc:picChg>
      </pc:sldChg>
      <pc:sldChg chg="del">
        <pc:chgData name="Jean-Luc Tilly" userId="4515db4f5a1f5ae7" providerId="LiveId" clId="{7FF177FB-F5DF-4765-A8CC-E060D12F114C}" dt="2024-10-04T13:04:07.190" v="286" actId="47"/>
        <pc:sldMkLst>
          <pc:docMk/>
          <pc:sldMk cId="3363025651" sldId="416"/>
        </pc:sldMkLst>
      </pc:sldChg>
      <pc:sldChg chg="add del setBg">
        <pc:chgData name="Jean-Luc Tilly" userId="4515db4f5a1f5ae7" providerId="LiveId" clId="{7FF177FB-F5DF-4765-A8CC-E060D12F114C}" dt="2024-10-18T13:24:06.913" v="2021"/>
        <pc:sldMkLst>
          <pc:docMk/>
          <pc:sldMk cId="1009622944" sldId="455"/>
        </pc:sldMkLst>
      </pc:sldChg>
      <pc:sldChg chg="add del">
        <pc:chgData name="Jean-Luc Tilly" userId="4515db4f5a1f5ae7" providerId="LiveId" clId="{7FF177FB-F5DF-4765-A8CC-E060D12F114C}" dt="2024-10-18T13:24:06.913" v="2021"/>
        <pc:sldMkLst>
          <pc:docMk/>
          <pc:sldMk cId="3700502239" sldId="456"/>
        </pc:sldMkLst>
      </pc:sldChg>
      <pc:sldChg chg="add del">
        <pc:chgData name="Jean-Luc Tilly" userId="4515db4f5a1f5ae7" providerId="LiveId" clId="{7FF177FB-F5DF-4765-A8CC-E060D12F114C}" dt="2024-10-18T13:24:06.913" v="2021"/>
        <pc:sldMkLst>
          <pc:docMk/>
          <pc:sldMk cId="1398318824" sldId="457"/>
        </pc:sldMkLst>
      </pc:sldChg>
      <pc:sldChg chg="add del setBg">
        <pc:chgData name="Jean-Luc Tilly" userId="4515db4f5a1f5ae7" providerId="LiveId" clId="{7FF177FB-F5DF-4765-A8CC-E060D12F114C}" dt="2024-10-18T13:24:06.913" v="2021"/>
        <pc:sldMkLst>
          <pc:docMk/>
          <pc:sldMk cId="2668678050" sldId="462"/>
        </pc:sldMkLst>
      </pc:sldChg>
      <pc:sldChg chg="add del setBg">
        <pc:chgData name="Jean-Luc Tilly" userId="4515db4f5a1f5ae7" providerId="LiveId" clId="{7FF177FB-F5DF-4765-A8CC-E060D12F114C}" dt="2024-10-18T13:24:06.913" v="2021"/>
        <pc:sldMkLst>
          <pc:docMk/>
          <pc:sldMk cId="3548275325" sldId="463"/>
        </pc:sldMkLst>
      </pc:sldChg>
      <pc:sldChg chg="add del setBg">
        <pc:chgData name="Jean-Luc Tilly" userId="4515db4f5a1f5ae7" providerId="LiveId" clId="{7FF177FB-F5DF-4765-A8CC-E060D12F114C}" dt="2024-10-18T13:24:06.913" v="2021"/>
        <pc:sldMkLst>
          <pc:docMk/>
          <pc:sldMk cId="1338156830" sldId="464"/>
        </pc:sldMkLst>
      </pc:sldChg>
      <pc:sldChg chg="del">
        <pc:chgData name="Jean-Luc Tilly" userId="4515db4f5a1f5ae7" providerId="LiveId" clId="{7FF177FB-F5DF-4765-A8CC-E060D12F114C}" dt="2024-10-04T13:04:17.243" v="287" actId="47"/>
        <pc:sldMkLst>
          <pc:docMk/>
          <pc:sldMk cId="952807357" sldId="613"/>
        </pc:sldMkLst>
      </pc:sldChg>
      <pc:sldChg chg="del">
        <pc:chgData name="Jean-Luc Tilly" userId="4515db4f5a1f5ae7" providerId="LiveId" clId="{7FF177FB-F5DF-4765-A8CC-E060D12F114C}" dt="2024-10-04T13:04:07.190" v="286" actId="47"/>
        <pc:sldMkLst>
          <pc:docMk/>
          <pc:sldMk cId="3849974643" sldId="3409"/>
        </pc:sldMkLst>
      </pc:sldChg>
      <pc:sldChg chg="del">
        <pc:chgData name="Jean-Luc Tilly" userId="4515db4f5a1f5ae7" providerId="LiveId" clId="{7FF177FB-F5DF-4765-A8CC-E060D12F114C}" dt="2024-10-04T13:04:17.243" v="287" actId="47"/>
        <pc:sldMkLst>
          <pc:docMk/>
          <pc:sldMk cId="852434778" sldId="5034"/>
        </pc:sldMkLst>
      </pc:sldChg>
      <pc:sldChg chg="del">
        <pc:chgData name="Jean-Luc Tilly" userId="4515db4f5a1f5ae7" providerId="LiveId" clId="{7FF177FB-F5DF-4765-A8CC-E060D12F114C}" dt="2024-10-04T13:04:17.243" v="287" actId="47"/>
        <pc:sldMkLst>
          <pc:docMk/>
          <pc:sldMk cId="1379031063" sldId="5038"/>
        </pc:sldMkLst>
      </pc:sldChg>
      <pc:sldChg chg="del">
        <pc:chgData name="Jean-Luc Tilly" userId="4515db4f5a1f5ae7" providerId="LiveId" clId="{7FF177FB-F5DF-4765-A8CC-E060D12F114C}" dt="2024-10-04T13:04:07.190" v="286" actId="47"/>
        <pc:sldMkLst>
          <pc:docMk/>
          <pc:sldMk cId="1350254620" sldId="5110"/>
        </pc:sldMkLst>
      </pc:sldChg>
      <pc:sldChg chg="del">
        <pc:chgData name="Jean-Luc Tilly" userId="4515db4f5a1f5ae7" providerId="LiveId" clId="{7FF177FB-F5DF-4765-A8CC-E060D12F114C}" dt="2024-10-04T13:04:07.190" v="286" actId="47"/>
        <pc:sldMkLst>
          <pc:docMk/>
          <pc:sldMk cId="2133789897" sldId="5114"/>
        </pc:sldMkLst>
      </pc:sldChg>
      <pc:sldChg chg="add del">
        <pc:chgData name="Jean-Luc Tilly" userId="4515db4f5a1f5ae7" providerId="LiveId" clId="{7FF177FB-F5DF-4765-A8CC-E060D12F114C}" dt="2024-10-04T19:57:20.227" v="470" actId="47"/>
        <pc:sldMkLst>
          <pc:docMk/>
          <pc:sldMk cId="4057424524" sldId="5225"/>
        </pc:sldMkLst>
      </pc:sldChg>
      <pc:sldChg chg="del">
        <pc:chgData name="Jean-Luc Tilly" userId="4515db4f5a1f5ae7" providerId="LiveId" clId="{7FF177FB-F5DF-4765-A8CC-E060D12F114C}" dt="2024-10-04T13:04:17.243" v="287" actId="47"/>
        <pc:sldMkLst>
          <pc:docMk/>
          <pc:sldMk cId="2795608737" sldId="15049"/>
        </pc:sldMkLst>
      </pc:sldChg>
      <pc:sldChg chg="del">
        <pc:chgData name="Jean-Luc Tilly" userId="4515db4f5a1f5ae7" providerId="LiveId" clId="{7FF177FB-F5DF-4765-A8CC-E060D12F114C}" dt="2024-10-04T13:04:07.190" v="286" actId="47"/>
        <pc:sldMkLst>
          <pc:docMk/>
          <pc:sldMk cId="3833819239" sldId="15081"/>
        </pc:sldMkLst>
      </pc:sldChg>
      <pc:sldChg chg="del">
        <pc:chgData name="Jean-Luc Tilly" userId="4515db4f5a1f5ae7" providerId="LiveId" clId="{7FF177FB-F5DF-4765-A8CC-E060D12F114C}" dt="2024-10-04T13:04:07.190" v="286" actId="47"/>
        <pc:sldMkLst>
          <pc:docMk/>
          <pc:sldMk cId="1224316919" sldId="15083"/>
        </pc:sldMkLst>
      </pc:sldChg>
      <pc:sldChg chg="del">
        <pc:chgData name="Jean-Luc Tilly" userId="4515db4f5a1f5ae7" providerId="LiveId" clId="{7FF177FB-F5DF-4765-A8CC-E060D12F114C}" dt="2024-10-04T13:04:17.243" v="287" actId="47"/>
        <pc:sldMkLst>
          <pc:docMk/>
          <pc:sldMk cId="219669297" sldId="15084"/>
        </pc:sldMkLst>
      </pc:sldChg>
      <pc:sldChg chg="modSp mod modNotesTx">
        <pc:chgData name="Jean-Luc Tilly" userId="4515db4f5a1f5ae7" providerId="LiveId" clId="{7FF177FB-F5DF-4765-A8CC-E060D12F114C}" dt="2024-10-08T16:42:52.470" v="1795" actId="20577"/>
        <pc:sldMkLst>
          <pc:docMk/>
          <pc:sldMk cId="3285914482" sldId="15086"/>
        </pc:sldMkLst>
        <pc:spChg chg="mod">
          <ac:chgData name="Jean-Luc Tilly" userId="4515db4f5a1f5ae7" providerId="LiveId" clId="{7FF177FB-F5DF-4765-A8CC-E060D12F114C}" dt="2024-10-04T13:30:42.455" v="355" actId="20577"/>
          <ac:spMkLst>
            <pc:docMk/>
            <pc:sldMk cId="3285914482" sldId="15086"/>
            <ac:spMk id="2" creationId="{88CB5A4E-A0CE-0687-A030-0D1C2676BB23}"/>
          </ac:spMkLst>
        </pc:spChg>
        <pc:spChg chg="mod">
          <ac:chgData name="Jean-Luc Tilly" userId="4515db4f5a1f5ae7" providerId="LiveId" clId="{7FF177FB-F5DF-4765-A8CC-E060D12F114C}" dt="2024-10-08T16:42:52.470" v="1795" actId="20577"/>
          <ac:spMkLst>
            <pc:docMk/>
            <pc:sldMk cId="3285914482" sldId="15086"/>
            <ac:spMk id="3" creationId="{197C5192-DBB2-BE2E-0A3D-BA5A843A11EF}"/>
          </ac:spMkLst>
        </pc:spChg>
      </pc:sldChg>
      <pc:sldChg chg="modSp del mod">
        <pc:chgData name="Jean-Luc Tilly" userId="4515db4f5a1f5ae7" providerId="LiveId" clId="{7FF177FB-F5DF-4765-A8CC-E060D12F114C}" dt="2024-10-18T13:23:57.674" v="2015" actId="47"/>
        <pc:sldMkLst>
          <pc:docMk/>
          <pc:sldMk cId="4039097193" sldId="15087"/>
        </pc:sldMkLst>
        <pc:spChg chg="mod">
          <ac:chgData name="Jean-Luc Tilly" userId="4515db4f5a1f5ae7" providerId="LiveId" clId="{7FF177FB-F5DF-4765-A8CC-E060D12F114C}" dt="2024-10-04T13:02:53.632" v="254" actId="20577"/>
          <ac:spMkLst>
            <pc:docMk/>
            <pc:sldMk cId="4039097193" sldId="15087"/>
            <ac:spMk id="7" creationId="{7BD78EA0-CE8C-3C18-0792-38DCECE1B57E}"/>
          </ac:spMkLst>
        </pc:spChg>
      </pc:sldChg>
      <pc:sldChg chg="del">
        <pc:chgData name="Jean-Luc Tilly" userId="4515db4f5a1f5ae7" providerId="LiveId" clId="{7FF177FB-F5DF-4765-A8CC-E060D12F114C}" dt="2024-10-04T13:04:17.243" v="287" actId="47"/>
        <pc:sldMkLst>
          <pc:docMk/>
          <pc:sldMk cId="2558842707" sldId="15088"/>
        </pc:sldMkLst>
      </pc:sldChg>
      <pc:sldChg chg="del">
        <pc:chgData name="Jean-Luc Tilly" userId="4515db4f5a1f5ae7" providerId="LiveId" clId="{7FF177FB-F5DF-4765-A8CC-E060D12F114C}" dt="2024-10-04T13:04:07.190" v="286" actId="47"/>
        <pc:sldMkLst>
          <pc:docMk/>
          <pc:sldMk cId="259508947" sldId="15089"/>
        </pc:sldMkLst>
      </pc:sldChg>
      <pc:sldChg chg="del">
        <pc:chgData name="Jean-Luc Tilly" userId="4515db4f5a1f5ae7" providerId="LiveId" clId="{7FF177FB-F5DF-4765-A8CC-E060D12F114C}" dt="2024-10-04T13:04:07.190" v="286" actId="47"/>
        <pc:sldMkLst>
          <pc:docMk/>
          <pc:sldMk cId="2786635309" sldId="15090"/>
        </pc:sldMkLst>
      </pc:sldChg>
      <pc:sldChg chg="modSp del mod">
        <pc:chgData name="Jean-Luc Tilly" userId="4515db4f5a1f5ae7" providerId="LiveId" clId="{7FF177FB-F5DF-4765-A8CC-E060D12F114C}" dt="2024-10-04T13:19:55.673" v="307" actId="47"/>
        <pc:sldMkLst>
          <pc:docMk/>
          <pc:sldMk cId="4079254761" sldId="15092"/>
        </pc:sldMkLst>
        <pc:spChg chg="mod">
          <ac:chgData name="Jean-Luc Tilly" userId="4515db4f5a1f5ae7" providerId="LiveId" clId="{7FF177FB-F5DF-4765-A8CC-E060D12F114C}" dt="2024-10-04T13:19:52.285" v="306" actId="20577"/>
          <ac:spMkLst>
            <pc:docMk/>
            <pc:sldMk cId="4079254761" sldId="15092"/>
            <ac:spMk id="3" creationId="{92FFE2C2-CD53-C91A-01B8-B933ED113C78}"/>
          </ac:spMkLst>
        </pc:spChg>
      </pc:sldChg>
      <pc:sldChg chg="del">
        <pc:chgData name="Jean-Luc Tilly" userId="4515db4f5a1f5ae7" providerId="LiveId" clId="{7FF177FB-F5DF-4765-A8CC-E060D12F114C}" dt="2024-10-04T13:03:06.179" v="255" actId="47"/>
        <pc:sldMkLst>
          <pc:docMk/>
          <pc:sldMk cId="2574346688" sldId="15093"/>
        </pc:sldMkLst>
      </pc:sldChg>
      <pc:sldChg chg="del">
        <pc:chgData name="Jean-Luc Tilly" userId="4515db4f5a1f5ae7" providerId="LiveId" clId="{7FF177FB-F5DF-4765-A8CC-E060D12F114C}" dt="2024-10-04T13:03:06.354" v="256" actId="47"/>
        <pc:sldMkLst>
          <pc:docMk/>
          <pc:sldMk cId="1998084686" sldId="15094"/>
        </pc:sldMkLst>
      </pc:sldChg>
      <pc:sldChg chg="addSp delSp modSp mod">
        <pc:chgData name="Jean-Luc Tilly" userId="4515db4f5a1f5ae7" providerId="LiveId" clId="{7FF177FB-F5DF-4765-A8CC-E060D12F114C}" dt="2024-10-04T13:15:48.377" v="305" actId="1076"/>
        <pc:sldMkLst>
          <pc:docMk/>
          <pc:sldMk cId="4159199171" sldId="15095"/>
        </pc:sldMkLst>
        <pc:spChg chg="mod">
          <ac:chgData name="Jean-Luc Tilly" userId="4515db4f5a1f5ae7" providerId="LiveId" clId="{7FF177FB-F5DF-4765-A8CC-E060D12F114C}" dt="2024-10-04T13:03:25.377" v="283" actId="20577"/>
          <ac:spMkLst>
            <pc:docMk/>
            <pc:sldMk cId="4159199171" sldId="15095"/>
            <ac:spMk id="2" creationId="{D8463E94-C243-8C19-BB95-84AF23955910}"/>
          </ac:spMkLst>
        </pc:spChg>
        <pc:spChg chg="add del mod">
          <ac:chgData name="Jean-Luc Tilly" userId="4515db4f5a1f5ae7" providerId="LiveId" clId="{7FF177FB-F5DF-4765-A8CC-E060D12F114C}" dt="2024-10-04T13:15:38.851" v="301" actId="478"/>
          <ac:spMkLst>
            <pc:docMk/>
            <pc:sldMk cId="4159199171" sldId="15095"/>
            <ac:spMk id="4" creationId="{201C8B54-348F-7421-A221-4756510214D4}"/>
          </ac:spMkLst>
        </pc:spChg>
        <pc:spChg chg="del">
          <ac:chgData name="Jean-Luc Tilly" userId="4515db4f5a1f5ae7" providerId="LiveId" clId="{7FF177FB-F5DF-4765-A8CC-E060D12F114C}" dt="2024-10-04T13:15:36.274" v="300" actId="478"/>
          <ac:spMkLst>
            <pc:docMk/>
            <pc:sldMk cId="4159199171" sldId="15095"/>
            <ac:spMk id="6" creationId="{DE77F859-0D78-F47B-9DF0-ECA19DCC9CDD}"/>
          </ac:spMkLst>
        </pc:spChg>
        <pc:spChg chg="del">
          <ac:chgData name="Jean-Luc Tilly" userId="4515db4f5a1f5ae7" providerId="LiveId" clId="{7FF177FB-F5DF-4765-A8CC-E060D12F114C}" dt="2024-10-04T13:15:36.274" v="300" actId="478"/>
          <ac:spMkLst>
            <pc:docMk/>
            <pc:sldMk cId="4159199171" sldId="15095"/>
            <ac:spMk id="8" creationId="{B878F236-AEC2-AF70-592E-6CDE00FF7A86}"/>
          </ac:spMkLst>
        </pc:spChg>
        <pc:spChg chg="del">
          <ac:chgData name="Jean-Luc Tilly" userId="4515db4f5a1f5ae7" providerId="LiveId" clId="{7FF177FB-F5DF-4765-A8CC-E060D12F114C}" dt="2024-10-04T13:03:30.284" v="285" actId="478"/>
          <ac:spMkLst>
            <pc:docMk/>
            <pc:sldMk cId="4159199171" sldId="15095"/>
            <ac:spMk id="9" creationId="{7EA44DB1-AE68-045E-7E6D-42304DBDB90B}"/>
          </ac:spMkLst>
        </pc:spChg>
        <pc:picChg chg="add mod">
          <ac:chgData name="Jean-Luc Tilly" userId="4515db4f5a1f5ae7" providerId="LiveId" clId="{7FF177FB-F5DF-4765-A8CC-E060D12F114C}" dt="2024-10-04T13:15:48.377" v="305" actId="1076"/>
          <ac:picMkLst>
            <pc:docMk/>
            <pc:sldMk cId="4159199171" sldId="15095"/>
            <ac:picMk id="10" creationId="{09BAFBF9-1A6E-CA10-352B-34A80E44C0B2}"/>
          </ac:picMkLst>
        </pc:picChg>
        <pc:picChg chg="del">
          <ac:chgData name="Jean-Luc Tilly" userId="4515db4f5a1f5ae7" providerId="LiveId" clId="{7FF177FB-F5DF-4765-A8CC-E060D12F114C}" dt="2024-10-04T13:15:36.274" v="300" actId="478"/>
          <ac:picMkLst>
            <pc:docMk/>
            <pc:sldMk cId="4159199171" sldId="15095"/>
            <ac:picMk id="12" creationId="{F09A2207-FFF6-6FDE-EE5B-E8A77082B4C5}"/>
          </ac:picMkLst>
        </pc:picChg>
        <pc:picChg chg="del">
          <ac:chgData name="Jean-Luc Tilly" userId="4515db4f5a1f5ae7" providerId="LiveId" clId="{7FF177FB-F5DF-4765-A8CC-E060D12F114C}" dt="2024-10-04T13:15:40.378" v="302" actId="478"/>
          <ac:picMkLst>
            <pc:docMk/>
            <pc:sldMk cId="4159199171" sldId="15095"/>
            <ac:picMk id="13" creationId="{11723858-3EB9-71B9-1B64-A0C257FE5A06}"/>
          </ac:picMkLst>
        </pc:picChg>
        <pc:picChg chg="del">
          <ac:chgData name="Jean-Luc Tilly" userId="4515db4f5a1f5ae7" providerId="LiveId" clId="{7FF177FB-F5DF-4765-A8CC-E060D12F114C}" dt="2024-10-04T13:03:29.105" v="284" actId="478"/>
          <ac:picMkLst>
            <pc:docMk/>
            <pc:sldMk cId="4159199171" sldId="15095"/>
            <ac:picMk id="14" creationId="{FBF9EC5B-66E0-9228-9124-00D304E00F2F}"/>
          </ac:picMkLst>
        </pc:picChg>
      </pc:sldChg>
      <pc:sldChg chg="modSp add mod">
        <pc:chgData name="Jean-Luc Tilly" userId="4515db4f5a1f5ae7" providerId="LiveId" clId="{7FF177FB-F5DF-4765-A8CC-E060D12F114C}" dt="2024-10-04T13:04:24.313" v="299" actId="20577"/>
        <pc:sldMkLst>
          <pc:docMk/>
          <pc:sldMk cId="2558533676" sldId="15096"/>
        </pc:sldMkLst>
        <pc:spChg chg="mod">
          <ac:chgData name="Jean-Luc Tilly" userId="4515db4f5a1f5ae7" providerId="LiveId" clId="{7FF177FB-F5DF-4765-A8CC-E060D12F114C}" dt="2024-10-04T13:04:24.313" v="299" actId="20577"/>
          <ac:spMkLst>
            <pc:docMk/>
            <pc:sldMk cId="2558533676" sldId="15096"/>
            <ac:spMk id="7" creationId="{7BD78EA0-CE8C-3C18-0792-38DCECE1B57E}"/>
          </ac:spMkLst>
        </pc:spChg>
      </pc:sldChg>
      <pc:sldChg chg="del">
        <pc:chgData name="Jean-Luc Tilly" userId="4515db4f5a1f5ae7" providerId="LiveId" clId="{7FF177FB-F5DF-4765-A8CC-E060D12F114C}" dt="2024-10-04T13:04:07.190" v="286" actId="47"/>
        <pc:sldMkLst>
          <pc:docMk/>
          <pc:sldMk cId="618477926" sldId="15097"/>
        </pc:sldMkLst>
      </pc:sldChg>
      <pc:sldChg chg="addSp delSp modSp add del mod">
        <pc:chgData name="Jean-Luc Tilly" userId="4515db4f5a1f5ae7" providerId="LiveId" clId="{7FF177FB-F5DF-4765-A8CC-E060D12F114C}" dt="2024-10-08T17:19:03.250" v="1974" actId="1076"/>
        <pc:sldMkLst>
          <pc:docMk/>
          <pc:sldMk cId="2592800089" sldId="15097"/>
        </pc:sldMkLst>
        <pc:spChg chg="mod">
          <ac:chgData name="Jean-Luc Tilly" userId="4515db4f5a1f5ae7" providerId="LiveId" clId="{7FF177FB-F5DF-4765-A8CC-E060D12F114C}" dt="2024-10-08T17:16:38.273" v="1846" actId="20577"/>
          <ac:spMkLst>
            <pc:docMk/>
            <pc:sldMk cId="2592800089" sldId="15097"/>
            <ac:spMk id="2" creationId="{C4F992F7-9823-A37E-3F89-1F0B9293ADF7}"/>
          </ac:spMkLst>
        </pc:spChg>
        <pc:spChg chg="del mod">
          <ac:chgData name="Jean-Luc Tilly" userId="4515db4f5a1f5ae7" providerId="LiveId" clId="{7FF177FB-F5DF-4765-A8CC-E060D12F114C}" dt="2024-10-08T17:18:50.800" v="1972" actId="478"/>
          <ac:spMkLst>
            <pc:docMk/>
            <pc:sldMk cId="2592800089" sldId="15097"/>
            <ac:spMk id="3" creationId="{BD2408BA-0C88-3E7B-3325-FF65FCEF72F6}"/>
          </ac:spMkLst>
        </pc:spChg>
        <pc:picChg chg="add mod">
          <ac:chgData name="Jean-Luc Tilly" userId="4515db4f5a1f5ae7" providerId="LiveId" clId="{7FF177FB-F5DF-4765-A8CC-E060D12F114C}" dt="2024-10-08T17:19:03.250" v="1974" actId="1076"/>
          <ac:picMkLst>
            <pc:docMk/>
            <pc:sldMk cId="2592800089" sldId="15097"/>
            <ac:picMk id="7" creationId="{05E18555-2162-52D1-4A95-6E9AB19F0A7B}"/>
          </ac:picMkLst>
        </pc:picChg>
      </pc:sldChg>
      <pc:sldChg chg="del">
        <pc:chgData name="Jean-Luc Tilly" userId="4515db4f5a1f5ae7" providerId="LiveId" clId="{7FF177FB-F5DF-4765-A8CC-E060D12F114C}" dt="2024-10-04T13:04:07.190" v="286" actId="47"/>
        <pc:sldMkLst>
          <pc:docMk/>
          <pc:sldMk cId="37647460" sldId="15098"/>
        </pc:sldMkLst>
      </pc:sldChg>
      <pc:sldChg chg="modSp add mod">
        <pc:chgData name="Jean-Luc Tilly" userId="4515db4f5a1f5ae7" providerId="LiveId" clId="{7FF177FB-F5DF-4765-A8CC-E060D12F114C}" dt="2024-10-04T19:57:39.627" v="512" actId="20577"/>
        <pc:sldMkLst>
          <pc:docMk/>
          <pc:sldMk cId="3611868188" sldId="15098"/>
        </pc:sldMkLst>
        <pc:spChg chg="mod">
          <ac:chgData name="Jean-Luc Tilly" userId="4515db4f5a1f5ae7" providerId="LiveId" clId="{7FF177FB-F5DF-4765-A8CC-E060D12F114C}" dt="2024-10-04T19:57:39.627" v="512" actId="20577"/>
          <ac:spMkLst>
            <pc:docMk/>
            <pc:sldMk cId="3611868188" sldId="15098"/>
            <ac:spMk id="7" creationId="{7BD78EA0-CE8C-3C18-0792-38DCECE1B57E}"/>
          </ac:spMkLst>
        </pc:spChg>
      </pc:sldChg>
      <pc:sldChg chg="modSp add mod">
        <pc:chgData name="Jean-Luc Tilly" userId="4515db4f5a1f5ae7" providerId="LiveId" clId="{7FF177FB-F5DF-4765-A8CC-E060D12F114C}" dt="2024-10-08T16:36:01.940" v="1507" actId="6549"/>
        <pc:sldMkLst>
          <pc:docMk/>
          <pc:sldMk cId="1220505679" sldId="15099"/>
        </pc:sldMkLst>
        <pc:spChg chg="mod">
          <ac:chgData name="Jean-Luc Tilly" userId="4515db4f5a1f5ae7" providerId="LiveId" clId="{7FF177FB-F5DF-4765-A8CC-E060D12F114C}" dt="2024-10-08T16:36:01.940" v="1507" actId="6549"/>
          <ac:spMkLst>
            <pc:docMk/>
            <pc:sldMk cId="1220505679" sldId="15099"/>
            <ac:spMk id="3" creationId="{BD2408BA-0C88-3E7B-3325-FF65FCEF72F6}"/>
          </ac:spMkLst>
        </pc:spChg>
      </pc:sldChg>
      <pc:sldChg chg="del">
        <pc:chgData name="Jean-Luc Tilly" userId="4515db4f5a1f5ae7" providerId="LiveId" clId="{7FF177FB-F5DF-4765-A8CC-E060D12F114C}" dt="2024-10-04T13:04:07.190" v="286" actId="47"/>
        <pc:sldMkLst>
          <pc:docMk/>
          <pc:sldMk cId="1305217824" sldId="15099"/>
        </pc:sldMkLst>
      </pc:sldChg>
      <pc:sldChg chg="addSp delSp modSp new del mod modClrScheme chgLayout">
        <pc:chgData name="Jean-Luc Tilly" userId="4515db4f5a1f5ae7" providerId="LiveId" clId="{7FF177FB-F5DF-4765-A8CC-E060D12F114C}" dt="2024-10-08T16:38:08.244" v="1546" actId="2696"/>
        <pc:sldMkLst>
          <pc:docMk/>
          <pc:sldMk cId="153907366" sldId="15100"/>
        </pc:sldMkLst>
        <pc:spChg chg="del mod ord">
          <ac:chgData name="Jean-Luc Tilly" userId="4515db4f5a1f5ae7" providerId="LiveId" clId="{7FF177FB-F5DF-4765-A8CC-E060D12F114C}" dt="2024-10-08T16:37:51.529" v="1539" actId="700"/>
          <ac:spMkLst>
            <pc:docMk/>
            <pc:sldMk cId="153907366" sldId="15100"/>
            <ac:spMk id="2" creationId="{C0DDB927-C8C0-38E8-2027-C7BE4B2ABB65}"/>
          </ac:spMkLst>
        </pc:spChg>
        <pc:spChg chg="del mod ord">
          <ac:chgData name="Jean-Luc Tilly" userId="4515db4f5a1f5ae7" providerId="LiveId" clId="{7FF177FB-F5DF-4765-A8CC-E060D12F114C}" dt="2024-10-08T16:37:51.529" v="1539" actId="700"/>
          <ac:spMkLst>
            <pc:docMk/>
            <pc:sldMk cId="153907366" sldId="15100"/>
            <ac:spMk id="3" creationId="{B3CFAF54-4250-F1A1-5E7B-5D8BDC128D59}"/>
          </ac:spMkLst>
        </pc:spChg>
        <pc:spChg chg="del">
          <ac:chgData name="Jean-Luc Tilly" userId="4515db4f5a1f5ae7" providerId="LiveId" clId="{7FF177FB-F5DF-4765-A8CC-E060D12F114C}" dt="2024-10-08T16:37:51.529" v="1539" actId="700"/>
          <ac:spMkLst>
            <pc:docMk/>
            <pc:sldMk cId="153907366" sldId="15100"/>
            <ac:spMk id="4" creationId="{DF78EBD3-19AE-DD54-A0EE-E44BE10EBD75}"/>
          </ac:spMkLst>
        </pc:spChg>
        <pc:spChg chg="mod ord">
          <ac:chgData name="Jean-Luc Tilly" userId="4515db4f5a1f5ae7" providerId="LiveId" clId="{7FF177FB-F5DF-4765-A8CC-E060D12F114C}" dt="2024-10-08T16:37:51.529" v="1539" actId="700"/>
          <ac:spMkLst>
            <pc:docMk/>
            <pc:sldMk cId="153907366" sldId="15100"/>
            <ac:spMk id="5" creationId="{158327FF-31C9-30FF-321E-8F239273A7B8}"/>
          </ac:spMkLst>
        </pc:spChg>
        <pc:spChg chg="mod ord">
          <ac:chgData name="Jean-Luc Tilly" userId="4515db4f5a1f5ae7" providerId="LiveId" clId="{7FF177FB-F5DF-4765-A8CC-E060D12F114C}" dt="2024-10-08T16:37:51.529" v="1539" actId="700"/>
          <ac:spMkLst>
            <pc:docMk/>
            <pc:sldMk cId="153907366" sldId="15100"/>
            <ac:spMk id="6" creationId="{6D679593-DA20-CDB8-42DB-1F2E861F9E9D}"/>
          </ac:spMkLst>
        </pc:spChg>
        <pc:spChg chg="add mod ord">
          <ac:chgData name="Jean-Luc Tilly" userId="4515db4f5a1f5ae7" providerId="LiveId" clId="{7FF177FB-F5DF-4765-A8CC-E060D12F114C}" dt="2024-10-08T16:37:51.529" v="1539" actId="700"/>
          <ac:spMkLst>
            <pc:docMk/>
            <pc:sldMk cId="153907366" sldId="15100"/>
            <ac:spMk id="7" creationId="{25ED03F6-4609-9A3A-996B-EBF7E7A9D352}"/>
          </ac:spMkLst>
        </pc:spChg>
        <pc:spChg chg="add mod ord">
          <ac:chgData name="Jean-Luc Tilly" userId="4515db4f5a1f5ae7" providerId="LiveId" clId="{7FF177FB-F5DF-4765-A8CC-E060D12F114C}" dt="2024-10-08T16:37:57.054" v="1545" actId="20577"/>
          <ac:spMkLst>
            <pc:docMk/>
            <pc:sldMk cId="153907366" sldId="15100"/>
            <ac:spMk id="8" creationId="{41ED8768-7A86-D7A1-969B-C3497DC57C85}"/>
          </ac:spMkLst>
        </pc:spChg>
      </pc:sldChg>
      <pc:sldChg chg="new del">
        <pc:chgData name="Jean-Luc Tilly" userId="4515db4f5a1f5ae7" providerId="LiveId" clId="{7FF177FB-F5DF-4765-A8CC-E060D12F114C}" dt="2024-10-08T17:16:19.045" v="1797" actId="680"/>
        <pc:sldMkLst>
          <pc:docMk/>
          <pc:sldMk cId="1403876976" sldId="15100"/>
        </pc:sldMkLst>
      </pc:sldChg>
      <pc:sldChg chg="add">
        <pc:chgData name="Jean-Luc Tilly" userId="4515db4f5a1f5ae7" providerId="LiveId" clId="{7FF177FB-F5DF-4765-A8CC-E060D12F114C}" dt="2024-10-08T17:16:25.799" v="1800" actId="2890"/>
        <pc:sldMkLst>
          <pc:docMk/>
          <pc:sldMk cId="1489528405" sldId="15100"/>
        </pc:sldMkLst>
      </pc:sldChg>
      <pc:sldChg chg="addSp delSp modSp add mod">
        <pc:chgData name="Jean-Luc Tilly" userId="4515db4f5a1f5ae7" providerId="LiveId" clId="{7FF177FB-F5DF-4765-A8CC-E060D12F114C}" dt="2024-10-08T17:19:30.090" v="1981" actId="1076"/>
        <pc:sldMkLst>
          <pc:docMk/>
          <pc:sldMk cId="1278086165" sldId="15101"/>
        </pc:sldMkLst>
        <pc:picChg chg="add mod">
          <ac:chgData name="Jean-Luc Tilly" userId="4515db4f5a1f5ae7" providerId="LiveId" clId="{7FF177FB-F5DF-4765-A8CC-E060D12F114C}" dt="2024-10-08T17:19:30.090" v="1981" actId="1076"/>
          <ac:picMkLst>
            <pc:docMk/>
            <pc:sldMk cId="1278086165" sldId="15101"/>
            <ac:picMk id="6" creationId="{CB97E326-C34F-BDD6-E027-0BD69EBCA2A7}"/>
          </ac:picMkLst>
        </pc:picChg>
        <pc:picChg chg="del">
          <ac:chgData name="Jean-Luc Tilly" userId="4515db4f5a1f5ae7" providerId="LiveId" clId="{7FF177FB-F5DF-4765-A8CC-E060D12F114C}" dt="2024-10-08T17:19:22.623" v="1976" actId="478"/>
          <ac:picMkLst>
            <pc:docMk/>
            <pc:sldMk cId="1278086165" sldId="15101"/>
            <ac:picMk id="7" creationId="{05E18555-2162-52D1-4A95-6E9AB19F0A7B}"/>
          </ac:picMkLst>
        </pc:picChg>
      </pc:sldChg>
      <pc:sldChg chg="addSp delSp modSp add mod">
        <pc:chgData name="Jean-Luc Tilly" userId="4515db4f5a1f5ae7" providerId="LiveId" clId="{7FF177FB-F5DF-4765-A8CC-E060D12F114C}" dt="2024-10-08T18:14:48.210" v="1988" actId="1076"/>
        <pc:sldMkLst>
          <pc:docMk/>
          <pc:sldMk cId="3251490554" sldId="15102"/>
        </pc:sldMkLst>
        <pc:picChg chg="del">
          <ac:chgData name="Jean-Luc Tilly" userId="4515db4f5a1f5ae7" providerId="LiveId" clId="{7FF177FB-F5DF-4765-A8CC-E060D12F114C}" dt="2024-10-08T18:14:27.562" v="1983" actId="478"/>
          <ac:picMkLst>
            <pc:docMk/>
            <pc:sldMk cId="3251490554" sldId="15102"/>
            <ac:picMk id="6" creationId="{CB97E326-C34F-BDD6-E027-0BD69EBCA2A7}"/>
          </ac:picMkLst>
        </pc:picChg>
        <pc:picChg chg="add mod">
          <ac:chgData name="Jean-Luc Tilly" userId="4515db4f5a1f5ae7" providerId="LiveId" clId="{7FF177FB-F5DF-4765-A8CC-E060D12F114C}" dt="2024-10-08T18:14:48.210" v="1988" actId="1076"/>
          <ac:picMkLst>
            <pc:docMk/>
            <pc:sldMk cId="3251490554" sldId="15102"/>
            <ac:picMk id="7" creationId="{CAAF3A2E-D3CE-4FAF-00F9-DC927E8E97BA}"/>
          </ac:picMkLst>
        </pc:picChg>
      </pc:sldChg>
      <pc:sldChg chg="addSp delSp modSp add mod">
        <pc:chgData name="Jean-Luc Tilly" userId="4515db4f5a1f5ae7" providerId="LiveId" clId="{7FF177FB-F5DF-4765-A8CC-E060D12F114C}" dt="2024-10-08T18:29:41.297" v="2003" actId="1076"/>
        <pc:sldMkLst>
          <pc:docMk/>
          <pc:sldMk cId="3294512150" sldId="15103"/>
        </pc:sldMkLst>
        <pc:spChg chg="mod">
          <ac:chgData name="Jean-Luc Tilly" userId="4515db4f5a1f5ae7" providerId="LiveId" clId="{7FF177FB-F5DF-4765-A8CC-E060D12F114C}" dt="2024-10-08T18:29:30.133" v="1999" actId="1076"/>
          <ac:spMkLst>
            <pc:docMk/>
            <pc:sldMk cId="3294512150" sldId="15103"/>
            <ac:spMk id="2" creationId="{C4F992F7-9823-A37E-3F89-1F0B9293ADF7}"/>
          </ac:spMkLst>
        </pc:spChg>
        <pc:picChg chg="add mod">
          <ac:chgData name="Jean-Luc Tilly" userId="4515db4f5a1f5ae7" providerId="LiveId" clId="{7FF177FB-F5DF-4765-A8CC-E060D12F114C}" dt="2024-10-08T18:29:38.515" v="2002" actId="1076"/>
          <ac:picMkLst>
            <pc:docMk/>
            <pc:sldMk cId="3294512150" sldId="15103"/>
            <ac:picMk id="6" creationId="{15E37D95-7C7C-6B7F-84BE-E5D314C00177}"/>
          </ac:picMkLst>
        </pc:picChg>
        <pc:picChg chg="del">
          <ac:chgData name="Jean-Luc Tilly" userId="4515db4f5a1f5ae7" providerId="LiveId" clId="{7FF177FB-F5DF-4765-A8CC-E060D12F114C}" dt="2024-10-08T18:14:53.139" v="1990" actId="478"/>
          <ac:picMkLst>
            <pc:docMk/>
            <pc:sldMk cId="3294512150" sldId="15103"/>
            <ac:picMk id="7" creationId="{CAAF3A2E-D3CE-4FAF-00F9-DC927E8E97BA}"/>
          </ac:picMkLst>
        </pc:picChg>
        <pc:picChg chg="add mod">
          <ac:chgData name="Jean-Luc Tilly" userId="4515db4f5a1f5ae7" providerId="LiveId" clId="{7FF177FB-F5DF-4765-A8CC-E060D12F114C}" dt="2024-10-08T18:29:41.297" v="2003" actId="1076"/>
          <ac:picMkLst>
            <pc:docMk/>
            <pc:sldMk cId="3294512150" sldId="15103"/>
            <ac:picMk id="9" creationId="{1A664BFF-4DC5-7EE2-04EF-6CDD705B363F}"/>
          </ac:picMkLst>
        </pc:picChg>
      </pc:sldChg>
      <pc:sldChg chg="addSp delSp modSp add mod">
        <pc:chgData name="Jean-Luc Tilly" userId="4515db4f5a1f5ae7" providerId="LiveId" clId="{7FF177FB-F5DF-4765-A8CC-E060D12F114C}" dt="2024-10-08T18:30:09.618" v="2009" actId="1076"/>
        <pc:sldMkLst>
          <pc:docMk/>
          <pc:sldMk cId="3892324853" sldId="15104"/>
        </pc:sldMkLst>
        <pc:picChg chg="del">
          <ac:chgData name="Jean-Luc Tilly" userId="4515db4f5a1f5ae7" providerId="LiveId" clId="{7FF177FB-F5DF-4765-A8CC-E060D12F114C}" dt="2024-10-08T18:29:51.283" v="2006" actId="478"/>
          <ac:picMkLst>
            <pc:docMk/>
            <pc:sldMk cId="3892324853" sldId="15104"/>
            <ac:picMk id="6" creationId="{15E37D95-7C7C-6B7F-84BE-E5D314C00177}"/>
          </ac:picMkLst>
        </pc:picChg>
        <pc:picChg chg="add mod">
          <ac:chgData name="Jean-Luc Tilly" userId="4515db4f5a1f5ae7" providerId="LiveId" clId="{7FF177FB-F5DF-4765-A8CC-E060D12F114C}" dt="2024-10-08T18:30:09.618" v="2009" actId="1076"/>
          <ac:picMkLst>
            <pc:docMk/>
            <pc:sldMk cId="3892324853" sldId="15104"/>
            <ac:picMk id="7" creationId="{E53A2F5D-5F7E-98F7-5EE1-3F30F7633610}"/>
          </ac:picMkLst>
        </pc:picChg>
        <pc:picChg chg="del">
          <ac:chgData name="Jean-Luc Tilly" userId="4515db4f5a1f5ae7" providerId="LiveId" clId="{7FF177FB-F5DF-4765-A8CC-E060D12F114C}" dt="2024-10-08T18:29:48.609" v="2005" actId="478"/>
          <ac:picMkLst>
            <pc:docMk/>
            <pc:sldMk cId="3892324853" sldId="15104"/>
            <ac:picMk id="9" creationId="{1A664BFF-4DC5-7EE2-04EF-6CDD705B363F}"/>
          </ac:picMkLst>
        </pc:picChg>
      </pc:sldChg>
      <pc:sldChg chg="addSp delSp modSp add mod">
        <pc:chgData name="Jean-Luc Tilly" userId="4515db4f5a1f5ae7" providerId="LiveId" clId="{7FF177FB-F5DF-4765-A8CC-E060D12F114C}" dt="2024-10-08T18:30:36.938" v="2014" actId="1076"/>
        <pc:sldMkLst>
          <pc:docMk/>
          <pc:sldMk cId="195065587" sldId="15105"/>
        </pc:sldMkLst>
        <pc:picChg chg="add mod">
          <ac:chgData name="Jean-Luc Tilly" userId="4515db4f5a1f5ae7" providerId="LiveId" clId="{7FF177FB-F5DF-4765-A8CC-E060D12F114C}" dt="2024-10-08T18:30:36.938" v="2014" actId="1076"/>
          <ac:picMkLst>
            <pc:docMk/>
            <pc:sldMk cId="195065587" sldId="15105"/>
            <ac:picMk id="6" creationId="{F7BD875C-F453-2A48-1AF5-861B81145A2A}"/>
          </ac:picMkLst>
        </pc:picChg>
        <pc:picChg chg="del">
          <ac:chgData name="Jean-Luc Tilly" userId="4515db4f5a1f5ae7" providerId="LiveId" clId="{7FF177FB-F5DF-4765-A8CC-E060D12F114C}" dt="2024-10-08T18:30:31.939" v="2011" actId="478"/>
          <ac:picMkLst>
            <pc:docMk/>
            <pc:sldMk cId="195065587" sldId="15105"/>
            <ac:picMk id="7" creationId="{E53A2F5D-5F7E-98F7-5EE1-3F30F7633610}"/>
          </ac:picMkLst>
        </pc:picChg>
      </pc:sldChg>
      <pc:sldChg chg="modSp add del mod setBg">
        <pc:chgData name="Jean-Luc Tilly" userId="4515db4f5a1f5ae7" providerId="LiveId" clId="{7FF177FB-F5DF-4765-A8CC-E060D12F114C}" dt="2024-10-18T13:24:06.932" v="2022" actId="27636"/>
        <pc:sldMkLst>
          <pc:docMk/>
          <pc:sldMk cId="1077138400" sldId="15111"/>
        </pc:sldMkLst>
        <pc:spChg chg="mod">
          <ac:chgData name="Jean-Luc Tilly" userId="4515db4f5a1f5ae7" providerId="LiveId" clId="{7FF177FB-F5DF-4765-A8CC-E060D12F114C}" dt="2024-10-18T13:24:06.932" v="2022" actId="27636"/>
          <ac:spMkLst>
            <pc:docMk/>
            <pc:sldMk cId="1077138400" sldId="15111"/>
            <ac:spMk id="2" creationId="{6A616061-ECAE-ED48-10D1-94949C6D4632}"/>
          </ac:spMkLst>
        </pc:spChg>
      </pc:sldChg>
      <pc:sldChg chg="add del setBg">
        <pc:chgData name="Jean-Luc Tilly" userId="4515db4f5a1f5ae7" providerId="LiveId" clId="{7FF177FB-F5DF-4765-A8CC-E060D12F114C}" dt="2024-10-18T13:24:06.913" v="2021"/>
        <pc:sldMkLst>
          <pc:docMk/>
          <pc:sldMk cId="3490998507" sldId="15112"/>
        </pc:sldMkLst>
      </pc:sldChg>
      <pc:sldChg chg="add del setBg">
        <pc:chgData name="Jean-Luc Tilly" userId="4515db4f5a1f5ae7" providerId="LiveId" clId="{7FF177FB-F5DF-4765-A8CC-E060D12F114C}" dt="2024-10-18T13:24:06.913" v="2021"/>
        <pc:sldMkLst>
          <pc:docMk/>
          <pc:sldMk cId="3793860112" sldId="15113"/>
        </pc:sldMkLst>
      </pc:sldChg>
      <pc:sldChg chg="add del">
        <pc:chgData name="Jean-Luc Tilly" userId="4515db4f5a1f5ae7" providerId="LiveId" clId="{7FF177FB-F5DF-4765-A8CC-E060D12F114C}" dt="2024-10-18T13:24:06.913" v="2021"/>
        <pc:sldMkLst>
          <pc:docMk/>
          <pc:sldMk cId="352695334" sldId="15114"/>
        </pc:sldMkLst>
      </pc:sldChg>
      <pc:sldChg chg="add del">
        <pc:chgData name="Jean-Luc Tilly" userId="4515db4f5a1f5ae7" providerId="LiveId" clId="{7FF177FB-F5DF-4765-A8CC-E060D12F114C}" dt="2024-10-18T13:24:06.913" v="2021"/>
        <pc:sldMkLst>
          <pc:docMk/>
          <pc:sldMk cId="3085640930" sldId="15115"/>
        </pc:sldMkLst>
      </pc:sldChg>
      <pc:sldChg chg="add del setBg">
        <pc:chgData name="Jean-Luc Tilly" userId="4515db4f5a1f5ae7" providerId="LiveId" clId="{7FF177FB-F5DF-4765-A8CC-E060D12F114C}" dt="2024-10-18T13:24:06.913" v="2021"/>
        <pc:sldMkLst>
          <pc:docMk/>
          <pc:sldMk cId="269368894" sldId="15116"/>
        </pc:sldMkLst>
      </pc:sldChg>
      <pc:sldChg chg="add del setBg">
        <pc:chgData name="Jean-Luc Tilly" userId="4515db4f5a1f5ae7" providerId="LiveId" clId="{7FF177FB-F5DF-4765-A8CC-E060D12F114C}" dt="2024-10-18T13:24:06.913" v="2021"/>
        <pc:sldMkLst>
          <pc:docMk/>
          <pc:sldMk cId="2938217857" sldId="15117"/>
        </pc:sldMkLst>
      </pc:sldChg>
      <pc:sldMasterChg chg="delSldLayout">
        <pc:chgData name="Jean-Luc Tilly" userId="4515db4f5a1f5ae7" providerId="LiveId" clId="{7FF177FB-F5DF-4765-A8CC-E060D12F114C}" dt="2024-10-04T13:04:07.190" v="286" actId="47"/>
        <pc:sldMasterMkLst>
          <pc:docMk/>
          <pc:sldMasterMk cId="0" sldId="2147483648"/>
        </pc:sldMasterMkLst>
        <pc:sldLayoutChg chg="del">
          <pc:chgData name="Jean-Luc Tilly" userId="4515db4f5a1f5ae7" providerId="LiveId" clId="{7FF177FB-F5DF-4765-A8CC-E060D12F114C}" dt="2024-10-04T13:04:07.190" v="286" actId="47"/>
          <pc:sldLayoutMkLst>
            <pc:docMk/>
            <pc:sldMasterMk cId="0" sldId="2147483648"/>
            <pc:sldLayoutMk cId="104120909" sldId="2147484595"/>
          </pc:sldLayoutMkLst>
        </pc:sldLayoutChg>
      </pc:sldMasterChg>
      <pc:sldMasterChg chg="delSldLayout">
        <pc:chgData name="Jean-Luc Tilly" userId="4515db4f5a1f5ae7" providerId="LiveId" clId="{7FF177FB-F5DF-4765-A8CC-E060D12F114C}" dt="2024-10-04T19:57:20.227" v="470" actId="47"/>
        <pc:sldMasterMkLst>
          <pc:docMk/>
          <pc:sldMasterMk cId="3687961279" sldId="2147484528"/>
        </pc:sldMasterMkLst>
        <pc:sldLayoutChg chg="del">
          <pc:chgData name="Jean-Luc Tilly" userId="4515db4f5a1f5ae7" providerId="LiveId" clId="{7FF177FB-F5DF-4765-A8CC-E060D12F114C}" dt="2024-10-04T19:57:20.227" v="470" actId="47"/>
          <pc:sldLayoutMkLst>
            <pc:docMk/>
            <pc:sldMasterMk cId="3687961279" sldId="2147484528"/>
            <pc:sldLayoutMk cId="2001577298" sldId="214748455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0" hangingPunct="0">
              <a:defRPr sz="1300">
                <a:latin typeface="Calibri" pitchFamily="34" charset="0"/>
                <a:ea typeface="ＭＳ Ｐゴシック" pitchFamily="-109" charset="-128"/>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eaLnBrk="0" hangingPunct="0">
              <a:defRPr sz="1300">
                <a:latin typeface="Calibri" pitchFamily="34" charset="0"/>
              </a:defRPr>
            </a:lvl1pPr>
          </a:lstStyle>
          <a:p>
            <a:fld id="{2503ED08-06E4-41ED-89E8-119D0EF02A48}" type="datetimeFigureOut">
              <a:rPr lang="en-US"/>
              <a:pPr/>
              <a:t>10/16/2024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0" hangingPunct="0">
              <a:defRPr sz="1300">
                <a:latin typeface="Calibri" pitchFamily="34" charset="0"/>
                <a:ea typeface="ＭＳ Ｐゴシック" pitchFamily="-109" charset="-128"/>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0" hangingPunct="0">
              <a:defRPr sz="1300">
                <a:latin typeface="Calibri" pitchFamily="34" charset="0"/>
              </a:defRPr>
            </a:lvl1pPr>
          </a:lstStyle>
          <a:p>
            <a:fld id="{D6C45BBB-83DA-4AD0-BB77-0E8391E9F2C8}" type="slidenum">
              <a:rPr lang="en-US"/>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7171"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717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Calibri" pitchFamily="34" charset="0"/>
              </a:defRPr>
            </a:lvl1pPr>
          </a:lstStyle>
          <a:p>
            <a:fld id="{CEFA16CB-AEBE-4616-A0C2-923B64A8254D}"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7AF688-B84A-453B-AA80-9D9C4DA9931A}" type="slidenum">
              <a:rPr lang="en-US" smtClean="0"/>
              <a:t>1</a:t>
            </a:fld>
            <a:endParaRPr lang="en-US"/>
          </a:p>
        </p:txBody>
      </p:sp>
    </p:spTree>
    <p:extLst>
      <p:ext uri="{BB962C8B-B14F-4D97-AF65-F5344CB8AC3E}">
        <p14:creationId xmlns:p14="http://schemas.microsoft.com/office/powerpoint/2010/main" val="283183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018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525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530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85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1952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24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291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18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18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64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couple housekeeping notes before we get started. We’ll make the slides and recording available to you all after the presentation. Please reserve that “Chat” function for letting us know about a technical issue, like if the audio cuts out or the slides aren’t advancing. For any kind of content-related questions, please use the </a:t>
            </a:r>
            <a:r>
              <a:rPr lang="en-US" err="1"/>
              <a:t>QandA</a:t>
            </a:r>
            <a:r>
              <a:rPr lang="en-US"/>
              <a:t> function – that’ll help us keep better track of your questions.</a:t>
            </a:r>
          </a:p>
        </p:txBody>
      </p:sp>
      <p:sp>
        <p:nvSpPr>
          <p:cNvPr id="4" name="Slide Number Placeholder 3"/>
          <p:cNvSpPr>
            <a:spLocks noGrp="1"/>
          </p:cNvSpPr>
          <p:nvPr>
            <p:ph type="sldNum" sz="quarter" idx="5"/>
          </p:nvPr>
        </p:nvSpPr>
        <p:spPr/>
        <p:txBody>
          <a:bodyPr/>
          <a:lstStyle/>
          <a:p>
            <a:fld id="{CEFA16CB-AEBE-4616-A0C2-923B64A8254D}" type="slidenum">
              <a:rPr lang="en-US" smtClean="0"/>
              <a:pPr/>
              <a:t>2</a:t>
            </a:fld>
            <a:endParaRPr lang="en-US"/>
          </a:p>
        </p:txBody>
      </p:sp>
    </p:spTree>
    <p:extLst>
      <p:ext uri="{BB962C8B-B14F-4D97-AF65-F5344CB8AC3E}">
        <p14:creationId xmlns:p14="http://schemas.microsoft.com/office/powerpoint/2010/main" val="42978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8194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96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5141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593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354B6-3353-AE44-AEED-7EBEB1966305}" type="slidenum">
              <a:rPr lang="en-US" smtClean="0"/>
              <a:t>28</a:t>
            </a:fld>
            <a:endParaRPr lang="en-US"/>
          </a:p>
        </p:txBody>
      </p:sp>
    </p:spTree>
    <p:extLst>
      <p:ext uri="{BB962C8B-B14F-4D97-AF65-F5344CB8AC3E}">
        <p14:creationId xmlns:p14="http://schemas.microsoft.com/office/powerpoint/2010/main" val="1948908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review what we found, I wanted to quickly recap what we asked hospitals on the 2024 Hospital Survey, to assess the implementation of practices to reduce errors in diagnosis. First, we asked hospitals whether their CEO or CMO made a formal commitment to reduce errors in diagnosis, and what concrete steps they committed to.</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0875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two concepts here. First, has your hospital convened a PFAC, and then, has your hospital engaged your PFAC in diagnosis improvement work? That means engaging them in some way in an initiative.</a:t>
            </a:r>
          </a:p>
          <a:p>
            <a:endParaRPr lang="en-US" dirty="0"/>
          </a:p>
          <a:p>
            <a:r>
              <a:rPr lang="en-US" dirty="0"/>
              <a:t>Then, we asked about conducting an internal risk assessment. Has your hospital identified clinical expertise or technologies that might be needed to reduce errors in diagnosis, and what steps have you taken to close those gaps? It could be a new budget line item, doing some research, contracting with vendors, that kind of 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44322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get to what I personally think is really the core practice to reducing errors in diagnosis. That’s convening a multidisciplinary team that is specifically focused on reducing errors in diagnosis. We want that team to including representatives from a variety of disciplines that impact diagnosis – so radiology and pathology of course, but nursing, pharmacy, emergency medicine, and so on. We want them to be empowered, too – so reporting to senior leaders and the Board.</a:t>
            </a:r>
          </a:p>
          <a:p>
            <a:endParaRPr lang="en-US" dirty="0"/>
          </a:p>
          <a:p>
            <a:r>
              <a:rPr lang="en-US" dirty="0"/>
              <a:t>Then, in terms of identifying concrete work for that committee to do, we had a long list of things. Educating staff about their work, of course. But then it terms of the work itself – that could be scouring clinical data for errors in diagnosis and conducting root cause analyses, like Mark just talked about, or the RAND team talked about using </a:t>
            </a:r>
            <a:r>
              <a:rPr lang="en-US" dirty="0" err="1"/>
              <a:t>MeasureDX</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61439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question 11, that could be encouraging reporting from clinicians, so there are additional incidents that can be investigated.</a:t>
            </a:r>
          </a:p>
          <a:p>
            <a:endParaRPr lang="en-US" dirty="0"/>
          </a:p>
          <a:p>
            <a:r>
              <a:rPr lang="en-US" dirty="0"/>
              <a:t>In questions 12 and 13, we are asking where the team has worked with the emergency medicine staff to identify commonly misdiagnosed conditions and implemented an initiative to reduce these</a:t>
            </a:r>
          </a:p>
          <a:p>
            <a:endParaRPr lang="en-US" dirty="0"/>
          </a:p>
          <a:p>
            <a:r>
              <a:rPr lang="en-US" dirty="0"/>
              <a:t>And very similarly, in questions 14 and 15, we asked about whether radiologists and pathologists had opportunities to discuss discrepancies, and put together protocols to ensure the timely review of those discrepancies.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57388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structure we asked about was training and education. Here we asked if hospitals had either trained staff in interprofessional communication as part of a care team, with a focus of diagnosis, giving the example of the AHRQ </a:t>
            </a:r>
            <a:r>
              <a:rPr lang="en-US" dirty="0" err="1"/>
              <a:t>Teamstepps</a:t>
            </a:r>
            <a:r>
              <a:rPr lang="en-US" dirty="0"/>
              <a:t> for Diagnosis program, or if hospitals had modified an existing communications training to focus on diagnosis. </a:t>
            </a:r>
          </a:p>
          <a:p>
            <a:endParaRPr lang="en-US" dirty="0"/>
          </a:p>
          <a:p>
            <a:r>
              <a:rPr lang="en-US" dirty="0"/>
              <a:t>We also asked about protected time, with the goal of trying to better understand whether staff had the time they need to complete all these projects we were asking about – either for members of that multidisciplinary team, or others involved in the process getting training, and so on.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9479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case you had any questions about that – there’s the </a:t>
            </a:r>
            <a:r>
              <a:rPr lang="en-US" err="1"/>
              <a:t>QandA</a:t>
            </a:r>
            <a:r>
              <a:rPr lang="en-US"/>
              <a:t> icon on your screen, and after we conclude the presentation we’ll have an opportunity for you all to raise your hands and ask questions in the chat.</a:t>
            </a:r>
          </a:p>
        </p:txBody>
      </p:sp>
      <p:sp>
        <p:nvSpPr>
          <p:cNvPr id="4" name="Slide Number Placeholder 3"/>
          <p:cNvSpPr>
            <a:spLocks noGrp="1"/>
          </p:cNvSpPr>
          <p:nvPr>
            <p:ph type="sldNum" sz="quarter" idx="5"/>
          </p:nvPr>
        </p:nvSpPr>
        <p:spPr/>
        <p:txBody>
          <a:bodyPr/>
          <a:lstStyle/>
          <a:p>
            <a:fld id="{CEFA16CB-AEBE-4616-A0C2-923B64A8254D}" type="slidenum">
              <a:rPr lang="en-US" smtClean="0"/>
              <a:pPr/>
              <a:t>3</a:t>
            </a:fld>
            <a:endParaRPr lang="en-US"/>
          </a:p>
        </p:txBody>
      </p:sp>
    </p:spTree>
    <p:extLst>
      <p:ext uri="{BB962C8B-B14F-4D97-AF65-F5344CB8AC3E}">
        <p14:creationId xmlns:p14="http://schemas.microsoft.com/office/powerpoint/2010/main" val="2749158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also asked one “process” type set of questions – we were looking at the proportion of cancer diagnoses where hospitals are able to confirm that either the ordering physician, or the patient themselves, received the information about the diagnosis. This is what we call “closing the loop”, the final communication link between the pathologist and the person who can actually act on the diagnosis.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275696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reminder, this section is not publicly reported, and we aren’t scoring hospitals responses. Instead, this was a fact-finding year.</a:t>
            </a:r>
          </a:p>
          <a:p>
            <a:endParaRPr lang="en-US" dirty="0"/>
          </a:p>
          <a:p>
            <a:r>
              <a:rPr lang="en-US" dirty="0"/>
              <a:t>So, what did we learn from this first round? </a:t>
            </a:r>
          </a:p>
          <a:p>
            <a:endParaRPr lang="en-US" dirty="0"/>
          </a:p>
          <a:p>
            <a:r>
              <a:rPr lang="en-US" dirty="0"/>
              <a:t>First, we think this initiative is worth pursuing. None of the practices we asked about were “topped out” – there is still opportunity for improvement. We also found that just because a hospital is implementing a given practice, that doesn’t tell you much about whether they are implementing the others. There is a limited correlation between practices.</a:t>
            </a:r>
          </a:p>
          <a:p>
            <a:endParaRPr lang="en-US" dirty="0"/>
          </a:p>
          <a:p>
            <a:r>
              <a:rPr lang="en-US" dirty="0"/>
              <a:t>In terms of feedback, we did get some positive notes. By virtue of introducing diagnosis to the hospital survey, it does seem like there are many hospitals who are excited about being able to use the Survey as a tool to advocate for new initiatives in this emerging area of patient safety. That said, there was certainly pushback on the breadth of the practices we are asking about here. And that’s understandable – we’re covering everything from patient engagement to leadership commitments, and we’re asking for meaningful deliverables here – convening a team, training folks. There is an investment to be made.</a:t>
            </a:r>
          </a:p>
          <a:p>
            <a:endParaRPr lang="en-US" dirty="0"/>
          </a:p>
          <a:p>
            <a:r>
              <a:rPr lang="en-US" dirty="0"/>
              <a:t>I do want to also be transparent – we had somewhat fewer hospitals reporting on this optional section than we typically do – almost 40% less. That’s still the better part of a thousand hospitals, so we’re very excited about the sample size and all the many questions and reflections we’ve gotten on the Help Desk. But I think it conveys that this is an emerging area that many hospitals are not all the way comfortable reporting on, even in this fully anonymized way.</a:t>
            </a:r>
          </a:p>
          <a:p>
            <a:endParaRPr lang="en-US" dirty="0"/>
          </a:p>
          <a:p>
            <a:r>
              <a:rPr lang="en-US" dirty="0"/>
              <a:t>1250 for IC, 750 for diagnosis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49503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 most important finding, for my part, is that we found many cases where responses between hospitals were inconsistent. Generally speaking, this is where a hospital is engaged in the work, like making a commitment to patient safety or engaging a PFAC, but the work is not specific to diagnosis. Other examples we say include risk assessments where a broad array of patient safety risks are reviewed, or where the hospital’s existing patient safety commitment is given an additional charge to focus on diagnosis.</a:t>
            </a:r>
          </a:p>
          <a:p>
            <a:endParaRPr lang="en-US" dirty="0"/>
          </a:p>
          <a:p>
            <a:r>
              <a:rPr lang="en-US" dirty="0"/>
              <a:t>This really speaks to the goal of this new section of the Survey. We are hoping to spur a real movement in how diagnostic errors are approached – and that means taking a new approach. The practices we are asking about in the Hospital Survey generally need a specific focus on diagnosis to be effective – it can’t just be one more thing the patient safety committee or PFAC is working on.</a:t>
            </a:r>
          </a:p>
          <a:p>
            <a:endParaRPr lang="en-US" dirty="0"/>
          </a:p>
          <a:p>
            <a:r>
              <a:rPr lang="en-US" dirty="0"/>
              <a:t>We want our Survey results to reflect reality. So we are proposing a substantial re-write of the questions to get much more specific, and plan to draft new FAQs to address common questions we’ve gotten on the Help Desk. This will have the added benefit of promoting the best in class tools, like AHRQ’s </a:t>
            </a:r>
            <a:r>
              <a:rPr lang="en-US" dirty="0" err="1"/>
              <a:t>TeamSTEPPS</a:t>
            </a:r>
            <a:r>
              <a:rPr lang="en-US" dirty="0"/>
              <a:t> for Diagnosis.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88500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move on to the Q&amp;A, I just want to plug one more resource that you can look out for if you’re looking to get started. </a:t>
            </a:r>
          </a:p>
          <a:p>
            <a:endParaRPr lang="en-US" dirty="0"/>
          </a:p>
          <a:p>
            <a:r>
              <a:rPr lang="en-US" dirty="0"/>
              <a:t>Leapfrog has published the PFAC Playbook, a tool for patient and family caregiver advisory councils to help them co-create diagnostic excellence at their hospitals. It has everything you need to lead a PFAC through a diagnosis-focused initiative, including videos, worksheets, facilitator guides, examples of successful projects, and background materials on diagnostic errors. I’m confident this toolkit will be a real resource to you, and my colleague here Leah Kaufman deserves all the credit for working with Suz Schrandt and the Society to Improve Diagnosis in Medicine to produce this.</a:t>
            </a:r>
          </a:p>
        </p:txBody>
      </p:sp>
      <p:sp>
        <p:nvSpPr>
          <p:cNvPr id="4" name="Slide Number Placeholder 3"/>
          <p:cNvSpPr>
            <a:spLocks noGrp="1"/>
          </p:cNvSpPr>
          <p:nvPr>
            <p:ph type="sldNum" sz="quarter" idx="5"/>
          </p:nvPr>
        </p:nvSpPr>
        <p:spPr/>
        <p:txBody>
          <a:bodyPr/>
          <a:lstStyle/>
          <a:p>
            <a:fld id="{CEFA16CB-AEBE-4616-A0C2-923B64A8254D}" type="slidenum">
              <a:rPr lang="en-US" smtClean="0"/>
              <a:pPr/>
              <a:t>48</a:t>
            </a:fld>
            <a:endParaRPr lang="en-US"/>
          </a:p>
        </p:txBody>
      </p:sp>
    </p:spTree>
    <p:extLst>
      <p:ext uri="{BB962C8B-B14F-4D97-AF65-F5344CB8AC3E}">
        <p14:creationId xmlns:p14="http://schemas.microsoft.com/office/powerpoint/2010/main" val="2015290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so with that, it’s time for the Q&amp;A. You can go ahead and use the </a:t>
            </a:r>
            <a:r>
              <a:rPr lang="en-US" err="1"/>
              <a:t>QandA</a:t>
            </a:r>
            <a:r>
              <a:rPr lang="en-US"/>
              <a:t> feature, or raise your hand and then unmute yourself to ask your question when we call on you.</a:t>
            </a:r>
          </a:p>
        </p:txBody>
      </p:sp>
      <p:sp>
        <p:nvSpPr>
          <p:cNvPr id="4" name="Slide Number Placeholder 3"/>
          <p:cNvSpPr>
            <a:spLocks noGrp="1"/>
          </p:cNvSpPr>
          <p:nvPr>
            <p:ph type="sldNum" sz="quarter" idx="5"/>
          </p:nvPr>
        </p:nvSpPr>
        <p:spPr/>
        <p:txBody>
          <a:bodyPr/>
          <a:lstStyle/>
          <a:p>
            <a:fld id="{CEFA16CB-AEBE-4616-A0C2-923B64A8254D}" type="slidenum">
              <a:rPr lang="en-US" smtClean="0"/>
              <a:pPr/>
              <a:t>49</a:t>
            </a:fld>
            <a:endParaRPr lang="en-US"/>
          </a:p>
        </p:txBody>
      </p:sp>
    </p:spTree>
    <p:extLst>
      <p:ext uri="{BB962C8B-B14F-4D97-AF65-F5344CB8AC3E}">
        <p14:creationId xmlns:p14="http://schemas.microsoft.com/office/powerpoint/2010/main" val="2674171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or comments we didn’t get to, or would like to follow-up about this project, please reach out to the Help Desk and I’ll be right with you. </a:t>
            </a:r>
          </a:p>
        </p:txBody>
      </p:sp>
      <p:sp>
        <p:nvSpPr>
          <p:cNvPr id="4" name="Slide Number Placeholder 3"/>
          <p:cNvSpPr>
            <a:spLocks noGrp="1"/>
          </p:cNvSpPr>
          <p:nvPr>
            <p:ph type="sldNum" sz="quarter" idx="5"/>
          </p:nvPr>
        </p:nvSpPr>
        <p:spPr/>
        <p:txBody>
          <a:bodyPr/>
          <a:lstStyle/>
          <a:p>
            <a:fld id="{CEFA16CB-AEBE-4616-A0C2-923B64A8254D}" type="slidenum">
              <a:rPr lang="en-US" smtClean="0"/>
              <a:pPr/>
              <a:t>50</a:t>
            </a:fld>
            <a:endParaRPr lang="en-US"/>
          </a:p>
        </p:txBody>
      </p:sp>
    </p:spTree>
    <p:extLst>
      <p:ext uri="{BB962C8B-B14F-4D97-AF65-F5344CB8AC3E}">
        <p14:creationId xmlns:p14="http://schemas.microsoft.com/office/powerpoint/2010/main" val="95525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let’s get started. I’ll ask each panelist to introduce themselves. Mark, can we start with you?</a:t>
            </a:r>
          </a:p>
          <a:p>
            <a:endParaRPr lang="en-US" dirty="0"/>
          </a:p>
          <a:p>
            <a:endParaRPr lang="en-US" dirty="0"/>
          </a:p>
        </p:txBody>
      </p:sp>
      <p:sp>
        <p:nvSpPr>
          <p:cNvPr id="4" name="Slide Number Placeholder 3"/>
          <p:cNvSpPr>
            <a:spLocks noGrp="1"/>
          </p:cNvSpPr>
          <p:nvPr>
            <p:ph type="sldNum" sz="quarter" idx="5"/>
          </p:nvPr>
        </p:nvSpPr>
        <p:spPr/>
        <p:txBody>
          <a:bodyPr/>
          <a:lstStyle/>
          <a:p>
            <a:fld id="{907AF688-B84A-453B-AA80-9D9C4DA9931A}" type="slidenum">
              <a:rPr lang="en-US" smtClean="0"/>
              <a:t>4</a:t>
            </a:fld>
            <a:endParaRPr lang="en-US"/>
          </a:p>
        </p:txBody>
      </p:sp>
    </p:spTree>
    <p:extLst>
      <p:ext uri="{BB962C8B-B14F-4D97-AF65-F5344CB8AC3E}">
        <p14:creationId xmlns:p14="http://schemas.microsoft.com/office/powerpoint/2010/main" val="306311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before I turn it over to our first presenters, here’s just a quick outline of what we’ll cover today. The goal is to give you all an idea of what kinds of resources are available to you as you start to think about pursuing diagnostic excellence in your hospital. You’ll learn about a few key tools that AHRQ has recently made available, and how you can engage with those substantively. You’ll learn about a new resource created by Dr. Graber and sponsored by Leapfrog. And then finally I’ll fill you in on what we’ve found in our first year collecting data on diagnosis in the Hospital Survey.</a:t>
            </a:r>
          </a:p>
        </p:txBody>
      </p:sp>
      <p:sp>
        <p:nvSpPr>
          <p:cNvPr id="4" name="Slide Number Placeholder 3"/>
          <p:cNvSpPr>
            <a:spLocks noGrp="1"/>
          </p:cNvSpPr>
          <p:nvPr>
            <p:ph type="sldNum" sz="quarter" idx="5"/>
          </p:nvPr>
        </p:nvSpPr>
        <p:spPr/>
        <p:txBody>
          <a:bodyPr/>
          <a:lstStyle/>
          <a:p>
            <a:fld id="{907AF688-B84A-453B-AA80-9D9C4DA9931A}" type="slidenum">
              <a:rPr lang="en-US" smtClean="0"/>
              <a:t>5</a:t>
            </a:fld>
            <a:endParaRPr lang="en-US"/>
          </a:p>
        </p:txBody>
      </p:sp>
    </p:spTree>
    <p:extLst>
      <p:ext uri="{BB962C8B-B14F-4D97-AF65-F5344CB8AC3E}">
        <p14:creationId xmlns:p14="http://schemas.microsoft.com/office/powerpoint/2010/main" val="120924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59303-9DE6-4FE3-88C6-85A9367007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409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622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268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2917-8DFE-4B2C-BE38-71A1D420D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754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2A903-A204-294A-A533-A40E7012DD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075" name="Rectangle 3"/>
          <p:cNvSpPr>
            <a:spLocks noGrp="1" noChangeArrowheads="1"/>
          </p:cNvSpPr>
          <p:nvPr>
            <p:ph type="subTitle" idx="1" hasCustomPrompt="1"/>
          </p:nvPr>
        </p:nvSpPr>
        <p:spPr>
          <a:xfrm>
            <a:off x="553590" y="3015124"/>
            <a:ext cx="2534076" cy="184666"/>
          </a:xfrm>
        </p:spPr>
        <p:txBody>
          <a:bodyPr wrap="square" bIns="0" anchor="t">
            <a:spAutoFit/>
          </a:bodyPr>
          <a:lstStyle>
            <a:lvl1pPr marL="0" indent="0" algn="l">
              <a:buFontTx/>
              <a:buNone/>
              <a:defRPr sz="1200" b="0">
                <a:solidFill>
                  <a:schemeClr val="accent2"/>
                </a:solidFill>
                <a:latin typeface="Calibri" panose="020F0502020204030204" pitchFamily="34" charset="0"/>
                <a:cs typeface="Calibri" panose="020F0502020204030204" pitchFamily="34" charset="0"/>
              </a:defRPr>
            </a:lvl1pPr>
          </a:lstStyle>
          <a:p>
            <a:r>
              <a:rPr lang="en-US"/>
              <a:t>Date</a:t>
            </a:r>
          </a:p>
        </p:txBody>
      </p:sp>
      <p:sp>
        <p:nvSpPr>
          <p:cNvPr id="3" name="Text Placeholder 2"/>
          <p:cNvSpPr>
            <a:spLocks noGrp="1"/>
          </p:cNvSpPr>
          <p:nvPr>
            <p:ph type="body" sz="quarter" idx="10" hasCustomPrompt="1"/>
          </p:nvPr>
        </p:nvSpPr>
        <p:spPr>
          <a:xfrm>
            <a:off x="553590" y="588723"/>
            <a:ext cx="5339906" cy="1885167"/>
          </a:xfrm>
        </p:spPr>
        <p:txBody>
          <a:bodyPr anchor="ctr"/>
          <a:lstStyle>
            <a:lvl1pPr>
              <a:lnSpc>
                <a:spcPct val="90000"/>
              </a:lnSpc>
              <a:spcBef>
                <a:spcPts val="1000"/>
              </a:spcBef>
              <a:defRPr sz="3200" b="1">
                <a:solidFill>
                  <a:schemeClr val="accent3"/>
                </a:solidFill>
                <a:latin typeface="Calibri" panose="020F0502020204030204" pitchFamily="34" charset="0"/>
                <a:cs typeface="Calibri" panose="020F0502020204030204" pitchFamily="34" charset="0"/>
              </a:defRPr>
            </a:lvl1pPr>
            <a:lvl2pPr marL="0" indent="0">
              <a:spcBef>
                <a:spcPts val="1000"/>
              </a:spcBef>
              <a:buNone/>
              <a:defRPr sz="1800" b="0">
                <a:solidFill>
                  <a:schemeClr val="accent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7" name="Oval 6">
            <a:extLst>
              <a:ext uri="{FF2B5EF4-FFF2-40B4-BE49-F238E27FC236}">
                <a16:creationId xmlns:a16="http://schemas.microsoft.com/office/drawing/2014/main" id="{FFFCBF03-F037-F848-B927-415F9726A735}"/>
              </a:ext>
            </a:extLst>
          </p:cNvPr>
          <p:cNvSpPr/>
          <p:nvPr userDrawn="1"/>
        </p:nvSpPr>
        <p:spPr>
          <a:xfrm flipH="1">
            <a:off x="6788701" y="4380633"/>
            <a:ext cx="502517" cy="502517"/>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DF3CD185-2CDF-8147-8CDC-491CD1820412}"/>
              </a:ext>
            </a:extLst>
          </p:cNvPr>
          <p:cNvSpPr/>
          <p:nvPr userDrawn="1"/>
        </p:nvSpPr>
        <p:spPr>
          <a:xfrm flipH="1">
            <a:off x="6517632" y="3547139"/>
            <a:ext cx="358916" cy="358916"/>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556B9158-4778-0849-9876-E037CBB06090}"/>
              </a:ext>
            </a:extLst>
          </p:cNvPr>
          <p:cNvSpPr/>
          <p:nvPr userDrawn="1"/>
        </p:nvSpPr>
        <p:spPr>
          <a:xfrm flipH="1">
            <a:off x="8607056" y="3524691"/>
            <a:ext cx="318067" cy="318067"/>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030A60-EEAB-D945-BCC9-E6A5DBC5E103}"/>
              </a:ext>
            </a:extLst>
          </p:cNvPr>
          <p:cNvSpPr/>
          <p:nvPr userDrawn="1"/>
        </p:nvSpPr>
        <p:spPr>
          <a:xfrm flipH="1">
            <a:off x="5996774" y="3033610"/>
            <a:ext cx="265803" cy="265803"/>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5" name="Oval 14">
            <a:extLst>
              <a:ext uri="{FF2B5EF4-FFF2-40B4-BE49-F238E27FC236}">
                <a16:creationId xmlns:a16="http://schemas.microsoft.com/office/drawing/2014/main" id="{81EEABA5-F2A5-9248-8DC9-B7E0BD3DF98F}"/>
              </a:ext>
            </a:extLst>
          </p:cNvPr>
          <p:cNvSpPr/>
          <p:nvPr userDrawn="1"/>
        </p:nvSpPr>
        <p:spPr>
          <a:xfrm flipH="1">
            <a:off x="7712022" y="3800549"/>
            <a:ext cx="358916" cy="358916"/>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6" name="Oval 15">
            <a:extLst>
              <a:ext uri="{FF2B5EF4-FFF2-40B4-BE49-F238E27FC236}">
                <a16:creationId xmlns:a16="http://schemas.microsoft.com/office/drawing/2014/main" id="{6D068373-2FB7-F747-8A4E-79834BBC5386}"/>
              </a:ext>
            </a:extLst>
          </p:cNvPr>
          <p:cNvSpPr/>
          <p:nvPr userDrawn="1"/>
        </p:nvSpPr>
        <p:spPr>
          <a:xfrm flipH="1">
            <a:off x="5422611" y="2745019"/>
            <a:ext cx="223278" cy="22327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Tree>
    <p:extLst>
      <p:ext uri="{BB962C8B-B14F-4D97-AF65-F5344CB8AC3E}">
        <p14:creationId xmlns:p14="http://schemas.microsoft.com/office/powerpoint/2010/main" val="388075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5" y="3116"/>
            <a:ext cx="6026037" cy="5137265"/>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311742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 y="4293"/>
            <a:ext cx="7380530" cy="5139210"/>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1047893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14" y="0"/>
            <a:ext cx="5405681" cy="5145282"/>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1199641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740"/>
            <a:ext cx="7718334" cy="5145555"/>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199489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E4C1-BCB5-651D-2E67-633938004C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C7A9140-7CE9-3EF1-68FA-12C752FA0D1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7BF18F-61F7-EAEE-6CD3-25A2227CA6AA}"/>
              </a:ext>
            </a:extLst>
          </p:cNvPr>
          <p:cNvSpPr>
            <a:spLocks noGrp="1"/>
          </p:cNvSpPr>
          <p:nvPr>
            <p:ph type="dt" sz="half" idx="10"/>
          </p:nvPr>
        </p:nvSpPr>
        <p:spPr/>
        <p:txBody>
          <a:bodyPr/>
          <a:lstStyle/>
          <a:p>
            <a:fld id="{AF742927-CD18-C44D-ABCA-54E42027DF61}" type="datetimeFigureOut">
              <a:rPr lang="en-US" smtClean="0"/>
              <a:t>10/16/2024</a:t>
            </a:fld>
            <a:endParaRPr lang="en-US"/>
          </a:p>
        </p:txBody>
      </p:sp>
      <p:sp>
        <p:nvSpPr>
          <p:cNvPr id="5" name="Footer Placeholder 4">
            <a:extLst>
              <a:ext uri="{FF2B5EF4-FFF2-40B4-BE49-F238E27FC236}">
                <a16:creationId xmlns:a16="http://schemas.microsoft.com/office/drawing/2014/main" id="{4FF7C142-4CC3-6500-2DC8-3AEB6F67A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23D2D-41DB-DE01-8279-2C0F986BB83D}"/>
              </a:ext>
            </a:extLst>
          </p:cNvPr>
          <p:cNvSpPr>
            <a:spLocks noGrp="1"/>
          </p:cNvSpPr>
          <p:nvPr>
            <p:ph type="sldNum" sz="quarter" idx="12"/>
          </p:nvPr>
        </p:nvSpPr>
        <p:spPr/>
        <p:txBody>
          <a:bodyPr/>
          <a:lstStyle/>
          <a:p>
            <a:fld id="{4D7BC578-DFCC-9246-AB78-C507CB20902F}" type="slidenum">
              <a:rPr lang="en-US" smtClean="0"/>
              <a:t>‹#›</a:t>
            </a:fld>
            <a:endParaRPr lang="en-US"/>
          </a:p>
        </p:txBody>
      </p:sp>
    </p:spTree>
    <p:extLst>
      <p:ext uri="{BB962C8B-B14F-4D97-AF65-F5344CB8AC3E}">
        <p14:creationId xmlns:p14="http://schemas.microsoft.com/office/powerpoint/2010/main" val="3370594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7EF95A-6BB9-6E41-9153-3990F8BA76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8E73A25-A423-C94F-B0D9-986EB6563007}"/>
              </a:ext>
            </a:extLst>
          </p:cNvPr>
          <p:cNvSpPr>
            <a:spLocks noGrp="1"/>
          </p:cNvSpPr>
          <p:nvPr>
            <p:ph type="ctrTitle"/>
          </p:nvPr>
        </p:nvSpPr>
        <p:spPr>
          <a:xfrm>
            <a:off x="568471" y="1639474"/>
            <a:ext cx="5299616" cy="1117247"/>
          </a:xfrm>
        </p:spPr>
        <p:txBody>
          <a:bodyPr anchor="t" anchorCtr="0"/>
          <a:lstStyle>
            <a:lvl1pPr algn="l">
              <a:defRPr sz="4050"/>
            </a:lvl1pPr>
          </a:lstStyle>
          <a:p>
            <a:r>
              <a:rPr lang="en-US"/>
              <a:t>Click to edit Master title</a:t>
            </a:r>
          </a:p>
        </p:txBody>
      </p:sp>
      <p:pic>
        <p:nvPicPr>
          <p:cNvPr id="5" name="Picture 4">
            <a:extLst>
              <a:ext uri="{FF2B5EF4-FFF2-40B4-BE49-F238E27FC236}">
                <a16:creationId xmlns:a16="http://schemas.microsoft.com/office/drawing/2014/main" id="{859E25F5-72CC-1547-8DEB-F02116756268}"/>
              </a:ext>
            </a:extLst>
          </p:cNvPr>
          <p:cNvPicPr>
            <a:picLocks noChangeAspect="1"/>
          </p:cNvPicPr>
          <p:nvPr userDrawn="1"/>
        </p:nvPicPr>
        <p:blipFill>
          <a:blip r:embed="rId3"/>
          <a:stretch>
            <a:fillRect/>
          </a:stretch>
        </p:blipFill>
        <p:spPr>
          <a:xfrm>
            <a:off x="708409" y="483860"/>
            <a:ext cx="1921748" cy="330301"/>
          </a:xfrm>
          <a:prstGeom prst="rect">
            <a:avLst/>
          </a:prstGeom>
        </p:spPr>
      </p:pic>
      <p:cxnSp>
        <p:nvCxnSpPr>
          <p:cNvPr id="6" name="Straight Connector 5">
            <a:extLst>
              <a:ext uri="{FF2B5EF4-FFF2-40B4-BE49-F238E27FC236}">
                <a16:creationId xmlns:a16="http://schemas.microsoft.com/office/drawing/2014/main" id="{C258069A-6587-1442-806A-4C461B6F20F6}"/>
              </a:ext>
            </a:extLst>
          </p:cNvPr>
          <p:cNvCxnSpPr/>
          <p:nvPr userDrawn="1"/>
        </p:nvCxnSpPr>
        <p:spPr>
          <a:xfrm>
            <a:off x="652993" y="2975057"/>
            <a:ext cx="1130440" cy="0"/>
          </a:xfrm>
          <a:prstGeom prst="line">
            <a:avLst/>
          </a:prstGeom>
          <a:ln w="50800">
            <a:solidFill>
              <a:srgbClr val="FFC02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2A257E9-0AB6-5C47-BE31-0807524E24CB}"/>
              </a:ext>
            </a:extLst>
          </p:cNvPr>
          <p:cNvSpPr txBox="1">
            <a:spLocks/>
          </p:cNvSpPr>
          <p:nvPr userDrawn="1"/>
        </p:nvSpPr>
        <p:spPr>
          <a:xfrm>
            <a:off x="568471" y="3209342"/>
            <a:ext cx="4391457" cy="331593"/>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4400" kern="1200">
                <a:solidFill>
                  <a:srgbClr val="087DC1"/>
                </a:solidFill>
                <a:latin typeface="Bogle" panose="020B0503020203060203" pitchFamily="34" charset="77"/>
                <a:ea typeface="+mj-ea"/>
                <a:cs typeface="+mj-cs"/>
              </a:defRPr>
            </a:lvl1pPr>
          </a:lstStyle>
          <a:p>
            <a:r>
              <a:rPr lang="en-US" sz="1800" i="0"/>
              <a:t>Nancy Jester</a:t>
            </a:r>
          </a:p>
        </p:txBody>
      </p:sp>
      <p:sp>
        <p:nvSpPr>
          <p:cNvPr id="11" name="Footer Placeholder 4">
            <a:extLst>
              <a:ext uri="{FF2B5EF4-FFF2-40B4-BE49-F238E27FC236}">
                <a16:creationId xmlns:a16="http://schemas.microsoft.com/office/drawing/2014/main" id="{E2077057-E6E0-0340-8252-E2DF0BDAA21B}"/>
              </a:ext>
            </a:extLst>
          </p:cNvPr>
          <p:cNvSpPr>
            <a:spLocks noGrp="1"/>
          </p:cNvSpPr>
          <p:nvPr>
            <p:ph type="ftr" sz="quarter" idx="11"/>
          </p:nvPr>
        </p:nvSpPr>
        <p:spPr>
          <a:xfrm>
            <a:off x="623888" y="4748723"/>
            <a:ext cx="3266246" cy="273844"/>
          </a:xfrm>
          <a:prstGeom prst="rect">
            <a:avLst/>
          </a:prstGeom>
        </p:spPr>
        <p:txBody>
          <a:bodyPr/>
          <a:lstStyle>
            <a:lvl1pPr>
              <a:defRPr>
                <a:solidFill>
                  <a:srgbClr val="78B8E6"/>
                </a:solidFill>
              </a:defRPr>
            </a:lvl1pPr>
          </a:lstStyle>
          <a:p>
            <a:endParaRPr lang="en-US"/>
          </a:p>
        </p:txBody>
      </p:sp>
    </p:spTree>
    <p:extLst>
      <p:ext uri="{BB962C8B-B14F-4D97-AF65-F5344CB8AC3E}">
        <p14:creationId xmlns:p14="http://schemas.microsoft.com/office/powerpoint/2010/main" val="204226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p:nvPr>
        </p:nvSpPr>
        <p:spPr>
          <a:xfrm>
            <a:off x="442104" y="584577"/>
            <a:ext cx="8259792" cy="414495"/>
          </a:xfrm>
        </p:spPr>
        <p:txBody>
          <a:bodyPr tIns="0" bIns="0"/>
          <a:lstStyle>
            <a:lvl1pPr>
              <a:defRPr spc="-53" baseline="0">
                <a:solidFill>
                  <a:srgbClr val="087DC1"/>
                </a:solidFill>
                <a:latin typeface="Bogle" panose="020B0503020203060203" pitchFamily="34" charset="77"/>
              </a:defRPr>
            </a:lvl1pPr>
          </a:lstStyle>
          <a:p>
            <a:r>
              <a:rPr lang="en-US"/>
              <a:t>Click to edit Master title style</a:t>
            </a:r>
          </a:p>
        </p:txBody>
      </p:sp>
      <p:sp>
        <p:nvSpPr>
          <p:cNvPr id="5" name="Footer Placeholder 4">
            <a:extLst>
              <a:ext uri="{FF2B5EF4-FFF2-40B4-BE49-F238E27FC236}">
                <a16:creationId xmlns:a16="http://schemas.microsoft.com/office/drawing/2014/main" id="{F72E5F09-5AFE-B24D-A400-21E03FC51192}"/>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6" name="Slide Number Placeholder 5">
            <a:extLst>
              <a:ext uri="{FF2B5EF4-FFF2-40B4-BE49-F238E27FC236}">
                <a16:creationId xmlns:a16="http://schemas.microsoft.com/office/drawing/2014/main" id="{93A561D6-2874-914C-8DF8-52D29769A597}"/>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15" name="Text Placeholder 10">
            <a:extLst>
              <a:ext uri="{FF2B5EF4-FFF2-40B4-BE49-F238E27FC236}">
                <a16:creationId xmlns:a16="http://schemas.microsoft.com/office/drawing/2014/main" id="{272FD146-0231-DB4A-AD06-C78D5A2EE861}"/>
              </a:ext>
            </a:extLst>
          </p:cNvPr>
          <p:cNvSpPr>
            <a:spLocks noGrp="1"/>
          </p:cNvSpPr>
          <p:nvPr>
            <p:ph type="body" sz="quarter" idx="13" hasCustomPrompt="1"/>
          </p:nvPr>
        </p:nvSpPr>
        <p:spPr>
          <a:xfrm>
            <a:off x="441722" y="308715"/>
            <a:ext cx="2908697" cy="175937"/>
          </a:xfrm>
        </p:spPr>
        <p:txBody>
          <a:bodyPr>
            <a:noAutofit/>
          </a:bodyPr>
          <a:lstStyle>
            <a:lvl1pPr>
              <a:buNone/>
              <a:defRPr sz="1050" b="1">
                <a:solidFill>
                  <a:srgbClr val="044F8C"/>
                </a:solidFill>
              </a:defRPr>
            </a:lvl1pPr>
          </a:lstStyle>
          <a:p>
            <a:pPr lvl="0"/>
            <a:r>
              <a:rPr lang="en-US"/>
              <a:t>HEADING</a:t>
            </a:r>
          </a:p>
        </p:txBody>
      </p:sp>
    </p:spTree>
    <p:extLst>
      <p:ext uri="{BB962C8B-B14F-4D97-AF65-F5344CB8AC3E}">
        <p14:creationId xmlns:p14="http://schemas.microsoft.com/office/powerpoint/2010/main" val="291938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p:nvPr>
        </p:nvSpPr>
        <p:spPr>
          <a:xfrm>
            <a:off x="442104" y="330431"/>
            <a:ext cx="8259792" cy="414495"/>
          </a:xfrm>
        </p:spPr>
        <p:txBody>
          <a:bodyPr tIns="0" bIns="0"/>
          <a:lstStyle>
            <a:lvl1pPr>
              <a:defRPr spc="-53" baseline="0">
                <a:solidFill>
                  <a:srgbClr val="087DC1"/>
                </a:solidFill>
                <a:latin typeface="Bogle" panose="020B0503020203060203" pitchFamily="34" charset="77"/>
              </a:defRPr>
            </a:lvl1pPr>
          </a:lstStyle>
          <a:p>
            <a:r>
              <a:rPr lang="en-US"/>
              <a:t>Click to edit Master title style</a:t>
            </a:r>
          </a:p>
        </p:txBody>
      </p:sp>
      <p:sp>
        <p:nvSpPr>
          <p:cNvPr id="5" name="Footer Placeholder 4">
            <a:extLst>
              <a:ext uri="{FF2B5EF4-FFF2-40B4-BE49-F238E27FC236}">
                <a16:creationId xmlns:a16="http://schemas.microsoft.com/office/drawing/2014/main" id="{F72E5F09-5AFE-B24D-A400-21E03FC51192}"/>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6" name="Slide Number Placeholder 5">
            <a:extLst>
              <a:ext uri="{FF2B5EF4-FFF2-40B4-BE49-F238E27FC236}">
                <a16:creationId xmlns:a16="http://schemas.microsoft.com/office/drawing/2014/main" id="{93A561D6-2874-914C-8DF8-52D29769A597}"/>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11" name="Text Placeholder 10">
            <a:extLst>
              <a:ext uri="{FF2B5EF4-FFF2-40B4-BE49-F238E27FC236}">
                <a16:creationId xmlns:a16="http://schemas.microsoft.com/office/drawing/2014/main" id="{736F3BA5-11E4-F942-8886-26BF1D340ACA}"/>
              </a:ext>
            </a:extLst>
          </p:cNvPr>
          <p:cNvSpPr>
            <a:spLocks noGrp="1"/>
          </p:cNvSpPr>
          <p:nvPr>
            <p:ph type="body" sz="quarter" idx="13" hasCustomPrompt="1"/>
          </p:nvPr>
        </p:nvSpPr>
        <p:spPr>
          <a:xfrm>
            <a:off x="441722" y="744927"/>
            <a:ext cx="2908697" cy="294085"/>
          </a:xfrm>
        </p:spPr>
        <p:txBody>
          <a:bodyPr>
            <a:noAutofit/>
          </a:bodyPr>
          <a:lstStyle>
            <a:lvl1pPr>
              <a:buNone/>
              <a:defRPr sz="1050" b="1">
                <a:solidFill>
                  <a:srgbClr val="044F8C"/>
                </a:solidFill>
              </a:defRPr>
            </a:lvl1pPr>
          </a:lstStyle>
          <a:p>
            <a:pPr lvl="0"/>
            <a:r>
              <a:rPr lang="en-US"/>
              <a:t>SUBTITLE</a:t>
            </a:r>
          </a:p>
        </p:txBody>
      </p:sp>
    </p:spTree>
    <p:extLst>
      <p:ext uri="{BB962C8B-B14F-4D97-AF65-F5344CB8AC3E}">
        <p14:creationId xmlns:p14="http://schemas.microsoft.com/office/powerpoint/2010/main" val="1889567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p:nvPr>
        </p:nvSpPr>
        <p:spPr>
          <a:xfrm>
            <a:off x="442104" y="443946"/>
            <a:ext cx="8259792" cy="414495"/>
          </a:xfrm>
        </p:spPr>
        <p:txBody>
          <a:bodyPr tIns="0" bIns="0"/>
          <a:lstStyle>
            <a:lvl1pPr>
              <a:defRPr spc="-53" baseline="0">
                <a:solidFill>
                  <a:srgbClr val="087DC1"/>
                </a:solidFill>
                <a:latin typeface="Bogle" panose="020B0503020203060203" pitchFamily="34" charset="77"/>
              </a:defRPr>
            </a:lvl1pPr>
          </a:lstStyle>
          <a:p>
            <a:r>
              <a:rPr lang="en-US"/>
              <a:t>Click to edit Master title style</a:t>
            </a:r>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9" name="Footer Placeholder 4">
            <a:extLst>
              <a:ext uri="{FF2B5EF4-FFF2-40B4-BE49-F238E27FC236}">
                <a16:creationId xmlns:a16="http://schemas.microsoft.com/office/drawing/2014/main" id="{A44C73E9-1ACF-4B42-ADC9-FA0868EEB46A}"/>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0" name="Slide Number Placeholder 5">
            <a:extLst>
              <a:ext uri="{FF2B5EF4-FFF2-40B4-BE49-F238E27FC236}">
                <a16:creationId xmlns:a16="http://schemas.microsoft.com/office/drawing/2014/main" id="{88A48895-516B-7E45-85F9-1EC58F452DF2}"/>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Tree>
    <p:extLst>
      <p:ext uri="{BB962C8B-B14F-4D97-AF65-F5344CB8AC3E}">
        <p14:creationId xmlns:p14="http://schemas.microsoft.com/office/powerpoint/2010/main" val="876156012"/>
      </p:ext>
    </p:extLst>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hasCustomPrompt="1"/>
          </p:nvPr>
        </p:nvSpPr>
        <p:spPr>
          <a:xfrm>
            <a:off x="442104" y="443946"/>
            <a:ext cx="8259792" cy="414495"/>
          </a:xfrm>
        </p:spPr>
        <p:txBody>
          <a:bodyPr tIns="0" bIns="0"/>
          <a:lstStyle>
            <a:lvl1pPr>
              <a:defRPr sz="2400" baseline="0">
                <a:solidFill>
                  <a:srgbClr val="087DC1"/>
                </a:solidFill>
                <a:latin typeface="Bogle" panose="020B0503020203060203" pitchFamily="34" charset="77"/>
              </a:defRPr>
            </a:lvl1pPr>
          </a:lstStyle>
          <a:p>
            <a:r>
              <a:rPr lang="en-US"/>
              <a:t>Click to edit Master title style</a:t>
            </a:r>
            <a:br>
              <a:rPr lang="en-US"/>
            </a:br>
            <a:r>
              <a:rPr lang="en-US"/>
              <a:t>This is a multi-line title</a:t>
            </a:r>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9" name="Footer Placeholder 4">
            <a:extLst>
              <a:ext uri="{FF2B5EF4-FFF2-40B4-BE49-F238E27FC236}">
                <a16:creationId xmlns:a16="http://schemas.microsoft.com/office/drawing/2014/main" id="{9804B67F-6B7F-2148-8155-ACB222E72536}"/>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0" name="Slide Number Placeholder 5">
            <a:extLst>
              <a:ext uri="{FF2B5EF4-FFF2-40B4-BE49-F238E27FC236}">
                <a16:creationId xmlns:a16="http://schemas.microsoft.com/office/drawing/2014/main" id="{446063A6-27F1-BA4E-B516-BDD6CC093BFB}"/>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Tree>
    <p:extLst>
      <p:ext uri="{BB962C8B-B14F-4D97-AF65-F5344CB8AC3E}">
        <p14:creationId xmlns:p14="http://schemas.microsoft.com/office/powerpoint/2010/main" val="190355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547076" y="1070975"/>
            <a:ext cx="8056359"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1" name="Rectangle 6">
            <a:extLst>
              <a:ext uri="{FF2B5EF4-FFF2-40B4-BE49-F238E27FC236}">
                <a16:creationId xmlns:a16="http://schemas.microsoft.com/office/drawing/2014/main" id="{29107A76-1446-7344-ACFD-1FF930B56F4E}"/>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0194F7C9-2C36-4E4A-B206-D65A86BA2BE5}"/>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978004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D84290-4E5B-BF4B-9A30-D8DDF87B46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A291C082-C396-A64E-9813-D391E441B86F}"/>
              </a:ext>
            </a:extLst>
          </p:cNvPr>
          <p:cNvSpPr>
            <a:spLocks noGrp="1"/>
          </p:cNvSpPr>
          <p:nvPr>
            <p:ph type="title"/>
          </p:nvPr>
        </p:nvSpPr>
        <p:spPr>
          <a:xfrm>
            <a:off x="623888" y="1335754"/>
            <a:ext cx="7886700" cy="971039"/>
          </a:xfrm>
        </p:spPr>
        <p:txBody>
          <a:bodyPr anchor="b"/>
          <a:lstStyle>
            <a:lvl1pPr algn="ctr">
              <a:defRPr sz="3600"/>
            </a:lvl1pPr>
          </a:lstStyle>
          <a:p>
            <a:r>
              <a:rPr lang="en-US"/>
              <a:t>Click to edit Master title style</a:t>
            </a:r>
          </a:p>
        </p:txBody>
      </p:sp>
      <p:sp>
        <p:nvSpPr>
          <p:cNvPr id="3" name="Text Placeholder 2">
            <a:extLst>
              <a:ext uri="{FF2B5EF4-FFF2-40B4-BE49-F238E27FC236}">
                <a16:creationId xmlns:a16="http://schemas.microsoft.com/office/drawing/2014/main" id="{3D25F316-E997-7249-8FFF-5C5D1A46FE82}"/>
              </a:ext>
            </a:extLst>
          </p:cNvPr>
          <p:cNvSpPr>
            <a:spLocks noGrp="1"/>
          </p:cNvSpPr>
          <p:nvPr>
            <p:ph type="body" idx="1"/>
          </p:nvPr>
        </p:nvSpPr>
        <p:spPr>
          <a:xfrm>
            <a:off x="623888" y="2708800"/>
            <a:ext cx="7886700" cy="1125140"/>
          </a:xfrm>
        </p:spPr>
        <p:txBody>
          <a:bodyPr/>
          <a:lstStyle>
            <a:lvl1pPr marL="0" indent="0" algn="ctr">
              <a:buNone/>
              <a:defRPr sz="1800">
                <a:solidFill>
                  <a:srgbClr val="044F8C"/>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C5D34E04-44EB-B441-A360-1EFC55601766}"/>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9" name="Footer Placeholder 4">
            <a:extLst>
              <a:ext uri="{FF2B5EF4-FFF2-40B4-BE49-F238E27FC236}">
                <a16:creationId xmlns:a16="http://schemas.microsoft.com/office/drawing/2014/main" id="{C6833736-C85E-4D4B-8B6A-AECA8D0CE250}"/>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0" name="Slide Number Placeholder 5">
            <a:extLst>
              <a:ext uri="{FF2B5EF4-FFF2-40B4-BE49-F238E27FC236}">
                <a16:creationId xmlns:a16="http://schemas.microsoft.com/office/drawing/2014/main" id="{B47A567F-856A-3A43-BE45-C34EEFA19728}"/>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
        <p:nvSpPr>
          <p:cNvPr id="4" name="Rectangle 3">
            <a:extLst>
              <a:ext uri="{FF2B5EF4-FFF2-40B4-BE49-F238E27FC236}">
                <a16:creationId xmlns:a16="http://schemas.microsoft.com/office/drawing/2014/main" id="{BA166DFD-FF84-7A46-8896-807950394755}"/>
              </a:ext>
            </a:extLst>
          </p:cNvPr>
          <p:cNvSpPr/>
          <p:nvPr userDrawn="1"/>
        </p:nvSpPr>
        <p:spPr>
          <a:xfrm>
            <a:off x="0" y="0"/>
            <a:ext cx="9144000" cy="1195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0775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E135A-65EC-B646-B6A2-76A632D0FD03}"/>
              </a:ext>
            </a:extLst>
          </p:cNvPr>
          <p:cNvSpPr>
            <a:spLocks noGrp="1"/>
          </p:cNvSpPr>
          <p:nvPr>
            <p:ph sz="half" idx="1"/>
          </p:nvPr>
        </p:nvSpPr>
        <p:spPr>
          <a:xfrm>
            <a:off x="628650" y="1247623"/>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AE9ECB-5DC3-1941-8CE9-AA531267F33A}"/>
              </a:ext>
            </a:extLst>
          </p:cNvPr>
          <p:cNvSpPr>
            <a:spLocks noGrp="1"/>
          </p:cNvSpPr>
          <p:nvPr>
            <p:ph sz="half" idx="2"/>
          </p:nvPr>
        </p:nvSpPr>
        <p:spPr>
          <a:xfrm>
            <a:off x="4629150" y="1247623"/>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EF113E6-EB21-2F4B-A6C4-0B594D59F9D6}"/>
              </a:ext>
            </a:extLst>
          </p:cNvPr>
          <p:cNvPicPr>
            <a:picLocks noChangeAspect="1"/>
          </p:cNvPicPr>
          <p:nvPr userDrawn="1"/>
        </p:nvPicPr>
        <p:blipFill>
          <a:blip r:embed="rId2"/>
          <a:stretch>
            <a:fillRect/>
          </a:stretch>
        </p:blipFill>
        <p:spPr>
          <a:xfrm>
            <a:off x="7337050" y="4726115"/>
            <a:ext cx="1516238" cy="260604"/>
          </a:xfrm>
          <a:prstGeom prst="rect">
            <a:avLst/>
          </a:prstGeom>
        </p:spPr>
      </p:pic>
      <p:sp>
        <p:nvSpPr>
          <p:cNvPr id="10" name="Footer Placeholder 4">
            <a:extLst>
              <a:ext uri="{FF2B5EF4-FFF2-40B4-BE49-F238E27FC236}">
                <a16:creationId xmlns:a16="http://schemas.microsoft.com/office/drawing/2014/main" id="{D3D3A57E-83C7-554B-BB7D-BD15884CA21F}"/>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1" name="Slide Number Placeholder 5">
            <a:extLst>
              <a:ext uri="{FF2B5EF4-FFF2-40B4-BE49-F238E27FC236}">
                <a16:creationId xmlns:a16="http://schemas.microsoft.com/office/drawing/2014/main" id="{31F037E5-895F-0246-A783-C2CA6395B9E9}"/>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
        <p:nvSpPr>
          <p:cNvPr id="8" name="Title 1">
            <a:extLst>
              <a:ext uri="{FF2B5EF4-FFF2-40B4-BE49-F238E27FC236}">
                <a16:creationId xmlns:a16="http://schemas.microsoft.com/office/drawing/2014/main" id="{A8A1E392-8677-3B4E-BF7F-07EF83A95303}"/>
              </a:ext>
            </a:extLst>
          </p:cNvPr>
          <p:cNvSpPr>
            <a:spLocks noGrp="1"/>
          </p:cNvSpPr>
          <p:nvPr>
            <p:ph type="title"/>
          </p:nvPr>
        </p:nvSpPr>
        <p:spPr>
          <a:xfrm>
            <a:off x="442104" y="375985"/>
            <a:ext cx="8259792" cy="553007"/>
          </a:xfrm>
        </p:spPr>
        <p:txBody>
          <a:bodyPr/>
          <a:lstStyle/>
          <a:p>
            <a:r>
              <a:rPr lang="en-US"/>
              <a:t>Click to edit Master title style</a:t>
            </a:r>
          </a:p>
        </p:txBody>
      </p:sp>
    </p:spTree>
    <p:extLst>
      <p:ext uri="{BB962C8B-B14F-4D97-AF65-F5344CB8AC3E}">
        <p14:creationId xmlns:p14="http://schemas.microsoft.com/office/powerpoint/2010/main" val="2708273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0A1925-25F1-7043-9A95-E66844479EB7}"/>
              </a:ext>
            </a:extLst>
          </p:cNvPr>
          <p:cNvSpPr>
            <a:spLocks noGrp="1"/>
          </p:cNvSpPr>
          <p:nvPr>
            <p:ph type="body" idx="1"/>
          </p:nvPr>
        </p:nvSpPr>
        <p:spPr>
          <a:xfrm>
            <a:off x="629842" y="11481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1EB42-67AE-0B4B-9A2C-C85EC0A89158}"/>
              </a:ext>
            </a:extLst>
          </p:cNvPr>
          <p:cNvSpPr>
            <a:spLocks noGrp="1"/>
          </p:cNvSpPr>
          <p:nvPr>
            <p:ph sz="half" idx="2"/>
          </p:nvPr>
        </p:nvSpPr>
        <p:spPr>
          <a:xfrm>
            <a:off x="629842" y="1766103"/>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13D68-F1D2-D846-ADA3-0FA94F7B3E4D}"/>
              </a:ext>
            </a:extLst>
          </p:cNvPr>
          <p:cNvSpPr>
            <a:spLocks noGrp="1"/>
          </p:cNvSpPr>
          <p:nvPr>
            <p:ph type="body" sz="quarter" idx="3"/>
          </p:nvPr>
        </p:nvSpPr>
        <p:spPr>
          <a:xfrm>
            <a:off x="4629150" y="11481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E08A2B-2760-5544-8262-BE7B3BE8E92D}"/>
              </a:ext>
            </a:extLst>
          </p:cNvPr>
          <p:cNvSpPr>
            <a:spLocks noGrp="1"/>
          </p:cNvSpPr>
          <p:nvPr>
            <p:ph sz="quarter" idx="4"/>
          </p:nvPr>
        </p:nvSpPr>
        <p:spPr>
          <a:xfrm>
            <a:off x="4629150" y="1766103"/>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166645F-D45A-E74F-AF9C-49ACCA760E21}"/>
              </a:ext>
            </a:extLst>
          </p:cNvPr>
          <p:cNvPicPr>
            <a:picLocks noChangeAspect="1"/>
          </p:cNvPicPr>
          <p:nvPr userDrawn="1"/>
        </p:nvPicPr>
        <p:blipFill>
          <a:blip r:embed="rId2"/>
          <a:stretch>
            <a:fillRect/>
          </a:stretch>
        </p:blipFill>
        <p:spPr>
          <a:xfrm>
            <a:off x="7337050" y="4726115"/>
            <a:ext cx="1516238" cy="260604"/>
          </a:xfrm>
          <a:prstGeom prst="rect">
            <a:avLst/>
          </a:prstGeom>
        </p:spPr>
      </p:pic>
      <p:sp>
        <p:nvSpPr>
          <p:cNvPr id="12" name="Footer Placeholder 4">
            <a:extLst>
              <a:ext uri="{FF2B5EF4-FFF2-40B4-BE49-F238E27FC236}">
                <a16:creationId xmlns:a16="http://schemas.microsoft.com/office/drawing/2014/main" id="{07EC1735-0345-3742-9C12-A622F96FB165}"/>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3" name="Slide Number Placeholder 5">
            <a:extLst>
              <a:ext uri="{FF2B5EF4-FFF2-40B4-BE49-F238E27FC236}">
                <a16:creationId xmlns:a16="http://schemas.microsoft.com/office/drawing/2014/main" id="{9973EB1C-7DB2-2441-A154-B7E983104DB9}"/>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
        <p:nvSpPr>
          <p:cNvPr id="10" name="Title 1">
            <a:extLst>
              <a:ext uri="{FF2B5EF4-FFF2-40B4-BE49-F238E27FC236}">
                <a16:creationId xmlns:a16="http://schemas.microsoft.com/office/drawing/2014/main" id="{E011C89C-84AF-1249-9586-3F8FBC60ABEA}"/>
              </a:ext>
            </a:extLst>
          </p:cNvPr>
          <p:cNvSpPr>
            <a:spLocks noGrp="1"/>
          </p:cNvSpPr>
          <p:nvPr>
            <p:ph type="title"/>
          </p:nvPr>
        </p:nvSpPr>
        <p:spPr>
          <a:xfrm>
            <a:off x="442104" y="375985"/>
            <a:ext cx="8259792" cy="553007"/>
          </a:xfrm>
        </p:spPr>
        <p:txBody>
          <a:bodyPr/>
          <a:lstStyle/>
          <a:p>
            <a:r>
              <a:rPr lang="en-US"/>
              <a:t>Click to edit Master title style</a:t>
            </a:r>
          </a:p>
        </p:txBody>
      </p:sp>
    </p:spTree>
    <p:extLst>
      <p:ext uri="{BB962C8B-B14F-4D97-AF65-F5344CB8AC3E}">
        <p14:creationId xmlns:p14="http://schemas.microsoft.com/office/powerpoint/2010/main" val="584318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8D52-01A4-7949-ADEE-0E518EFB09C2}"/>
              </a:ext>
            </a:extLst>
          </p:cNvPr>
          <p:cNvSpPr>
            <a:spLocks noGrp="1"/>
          </p:cNvSpPr>
          <p:nvPr>
            <p:ph type="title"/>
          </p:nvPr>
        </p:nvSpPr>
        <p:spPr>
          <a:xfrm>
            <a:off x="442104" y="375985"/>
            <a:ext cx="8259792" cy="553007"/>
          </a:xfrm>
        </p:spPr>
        <p:txBody>
          <a:bodyPr/>
          <a:lstStyle/>
          <a:p>
            <a:r>
              <a:rPr lang="en-US"/>
              <a:t>Click to edit Master title style</a:t>
            </a:r>
          </a:p>
        </p:txBody>
      </p:sp>
      <p:pic>
        <p:nvPicPr>
          <p:cNvPr id="9" name="Picture 8">
            <a:extLst>
              <a:ext uri="{FF2B5EF4-FFF2-40B4-BE49-F238E27FC236}">
                <a16:creationId xmlns:a16="http://schemas.microsoft.com/office/drawing/2014/main" id="{B044C837-5884-944F-8323-71253AFFFA9D}"/>
              </a:ext>
            </a:extLst>
          </p:cNvPr>
          <p:cNvPicPr>
            <a:picLocks noChangeAspect="1"/>
          </p:cNvPicPr>
          <p:nvPr userDrawn="1"/>
        </p:nvPicPr>
        <p:blipFill>
          <a:blip r:embed="rId2"/>
          <a:stretch>
            <a:fillRect/>
          </a:stretch>
        </p:blipFill>
        <p:spPr>
          <a:xfrm>
            <a:off x="7337050" y="4726115"/>
            <a:ext cx="1516238" cy="260604"/>
          </a:xfrm>
          <a:prstGeom prst="rect">
            <a:avLst/>
          </a:prstGeom>
        </p:spPr>
      </p:pic>
      <p:sp>
        <p:nvSpPr>
          <p:cNvPr id="10" name="Footer Placeholder 4">
            <a:extLst>
              <a:ext uri="{FF2B5EF4-FFF2-40B4-BE49-F238E27FC236}">
                <a16:creationId xmlns:a16="http://schemas.microsoft.com/office/drawing/2014/main" id="{E653C739-FEB7-EC4F-9966-C66BCD9A4CBE}"/>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11" name="Slide Number Placeholder 5">
            <a:extLst>
              <a:ext uri="{FF2B5EF4-FFF2-40B4-BE49-F238E27FC236}">
                <a16:creationId xmlns:a16="http://schemas.microsoft.com/office/drawing/2014/main" id="{D6D4C9F0-1456-6C4B-BFC5-BF469954D760}"/>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spTree>
    <p:extLst>
      <p:ext uri="{BB962C8B-B14F-4D97-AF65-F5344CB8AC3E}">
        <p14:creationId xmlns:p14="http://schemas.microsoft.com/office/powerpoint/2010/main" val="3635934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FB04187-F230-D34C-A5CF-3240FA28C6B9}"/>
              </a:ext>
            </a:extLst>
          </p:cNvPr>
          <p:cNvSpPr>
            <a:spLocks noGrp="1"/>
          </p:cNvSpPr>
          <p:nvPr>
            <p:ph type="ftr" sz="quarter" idx="11"/>
          </p:nvPr>
        </p:nvSpPr>
        <p:spPr>
          <a:xfrm>
            <a:off x="623888" y="4748723"/>
            <a:ext cx="3266246" cy="273844"/>
          </a:xfrm>
          <a:prstGeom prst="rect">
            <a:avLst/>
          </a:prstGeom>
        </p:spPr>
        <p:txBody>
          <a:bodyPr/>
          <a:lstStyle>
            <a:lvl1pPr>
              <a:defRPr>
                <a:solidFill>
                  <a:srgbClr val="78B8E6"/>
                </a:solidFill>
              </a:defRPr>
            </a:lvl1pPr>
          </a:lstStyle>
          <a:p>
            <a:endParaRPr lang="en-US"/>
          </a:p>
        </p:txBody>
      </p:sp>
    </p:spTree>
    <p:extLst>
      <p:ext uri="{BB962C8B-B14F-4D97-AF65-F5344CB8AC3E}">
        <p14:creationId xmlns:p14="http://schemas.microsoft.com/office/powerpoint/2010/main" val="1887210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p:nvPr>
        </p:nvSpPr>
        <p:spPr>
          <a:xfrm>
            <a:off x="442104" y="584577"/>
            <a:ext cx="8259792" cy="414495"/>
          </a:xfrm>
        </p:spPr>
        <p:txBody>
          <a:bodyPr tIns="0" bIns="0"/>
          <a:lstStyle>
            <a:lvl1pPr>
              <a:defRPr spc="-53" baseline="0">
                <a:solidFill>
                  <a:srgbClr val="087DC1"/>
                </a:solidFill>
                <a:latin typeface="Bogle" panose="020B0503020203060203" pitchFamily="34" charset="77"/>
              </a:defRPr>
            </a:lvl1pPr>
          </a:lstStyle>
          <a:p>
            <a:r>
              <a:rPr lang="en-US"/>
              <a:t>Click to edit Master title style</a:t>
            </a:r>
          </a:p>
        </p:txBody>
      </p:sp>
      <p:sp>
        <p:nvSpPr>
          <p:cNvPr id="5" name="Footer Placeholder 4">
            <a:extLst>
              <a:ext uri="{FF2B5EF4-FFF2-40B4-BE49-F238E27FC236}">
                <a16:creationId xmlns:a16="http://schemas.microsoft.com/office/drawing/2014/main" id="{F72E5F09-5AFE-B24D-A400-21E03FC51192}"/>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6" name="Slide Number Placeholder 5">
            <a:extLst>
              <a:ext uri="{FF2B5EF4-FFF2-40B4-BE49-F238E27FC236}">
                <a16:creationId xmlns:a16="http://schemas.microsoft.com/office/drawing/2014/main" id="{93A561D6-2874-914C-8DF8-52D29769A597}"/>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15" name="Text Placeholder 10">
            <a:extLst>
              <a:ext uri="{FF2B5EF4-FFF2-40B4-BE49-F238E27FC236}">
                <a16:creationId xmlns:a16="http://schemas.microsoft.com/office/drawing/2014/main" id="{272FD146-0231-DB4A-AD06-C78D5A2EE861}"/>
              </a:ext>
            </a:extLst>
          </p:cNvPr>
          <p:cNvSpPr>
            <a:spLocks noGrp="1"/>
          </p:cNvSpPr>
          <p:nvPr>
            <p:ph type="body" sz="quarter" idx="13" hasCustomPrompt="1"/>
          </p:nvPr>
        </p:nvSpPr>
        <p:spPr>
          <a:xfrm>
            <a:off x="441722" y="308715"/>
            <a:ext cx="2908697" cy="175937"/>
          </a:xfrm>
        </p:spPr>
        <p:txBody>
          <a:bodyPr>
            <a:noAutofit/>
          </a:bodyPr>
          <a:lstStyle>
            <a:lvl1pPr>
              <a:buNone/>
              <a:defRPr sz="1050" b="1">
                <a:solidFill>
                  <a:srgbClr val="044F8C"/>
                </a:solidFill>
              </a:defRPr>
            </a:lvl1pPr>
          </a:lstStyle>
          <a:p>
            <a:pPr lvl="0"/>
            <a:r>
              <a:rPr lang="en-US"/>
              <a:t>HEADING</a:t>
            </a:r>
          </a:p>
        </p:txBody>
      </p:sp>
    </p:spTree>
    <p:extLst>
      <p:ext uri="{BB962C8B-B14F-4D97-AF65-F5344CB8AC3E}">
        <p14:creationId xmlns:p14="http://schemas.microsoft.com/office/powerpoint/2010/main" val="1752822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7EF95A-6BB9-6E41-9153-3990F8BA76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8E73A25-A423-C94F-B0D9-986EB6563007}"/>
              </a:ext>
            </a:extLst>
          </p:cNvPr>
          <p:cNvSpPr>
            <a:spLocks noGrp="1"/>
          </p:cNvSpPr>
          <p:nvPr>
            <p:ph type="ctrTitle"/>
          </p:nvPr>
        </p:nvSpPr>
        <p:spPr>
          <a:xfrm>
            <a:off x="623887" y="1639474"/>
            <a:ext cx="5299616" cy="1117247"/>
          </a:xfrm>
        </p:spPr>
        <p:txBody>
          <a:bodyPr anchor="t" anchorCtr="0"/>
          <a:lstStyle>
            <a:lvl1pPr algn="l">
              <a:defRPr sz="4050"/>
            </a:lvl1pPr>
          </a:lstStyle>
          <a:p>
            <a:r>
              <a:rPr lang="en-US"/>
              <a:t>Click to edit Master title</a:t>
            </a:r>
          </a:p>
        </p:txBody>
      </p:sp>
      <p:pic>
        <p:nvPicPr>
          <p:cNvPr id="5" name="Picture 4">
            <a:extLst>
              <a:ext uri="{FF2B5EF4-FFF2-40B4-BE49-F238E27FC236}">
                <a16:creationId xmlns:a16="http://schemas.microsoft.com/office/drawing/2014/main" id="{859E25F5-72CC-1547-8DEB-F02116756268}"/>
              </a:ext>
            </a:extLst>
          </p:cNvPr>
          <p:cNvPicPr>
            <a:picLocks noChangeAspect="1"/>
          </p:cNvPicPr>
          <p:nvPr userDrawn="1"/>
        </p:nvPicPr>
        <p:blipFill>
          <a:blip r:embed="rId3"/>
          <a:stretch>
            <a:fillRect/>
          </a:stretch>
        </p:blipFill>
        <p:spPr>
          <a:xfrm>
            <a:off x="708409" y="483860"/>
            <a:ext cx="1921748" cy="330301"/>
          </a:xfrm>
          <a:prstGeom prst="rect">
            <a:avLst/>
          </a:prstGeom>
        </p:spPr>
      </p:pic>
      <p:cxnSp>
        <p:nvCxnSpPr>
          <p:cNvPr id="6" name="Straight Connector 5">
            <a:extLst>
              <a:ext uri="{FF2B5EF4-FFF2-40B4-BE49-F238E27FC236}">
                <a16:creationId xmlns:a16="http://schemas.microsoft.com/office/drawing/2014/main" id="{C258069A-6587-1442-806A-4C461B6F20F6}"/>
              </a:ext>
            </a:extLst>
          </p:cNvPr>
          <p:cNvCxnSpPr/>
          <p:nvPr userDrawn="1"/>
        </p:nvCxnSpPr>
        <p:spPr>
          <a:xfrm>
            <a:off x="708409" y="2975057"/>
            <a:ext cx="1130440" cy="0"/>
          </a:xfrm>
          <a:prstGeom prst="line">
            <a:avLst/>
          </a:prstGeom>
          <a:ln w="50800">
            <a:solidFill>
              <a:srgbClr val="FFC02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2A257E9-0AB6-5C47-BE31-0807524E24CB}"/>
              </a:ext>
            </a:extLst>
          </p:cNvPr>
          <p:cNvSpPr txBox="1">
            <a:spLocks/>
          </p:cNvSpPr>
          <p:nvPr userDrawn="1"/>
        </p:nvSpPr>
        <p:spPr>
          <a:xfrm>
            <a:off x="623887" y="3209342"/>
            <a:ext cx="5299616" cy="331593"/>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4400" kern="1200">
                <a:solidFill>
                  <a:srgbClr val="087DC1"/>
                </a:solidFill>
                <a:latin typeface="Bogle" panose="020B0503020203060203" pitchFamily="34" charset="77"/>
                <a:ea typeface="+mj-ea"/>
                <a:cs typeface="+mj-cs"/>
              </a:defRPr>
            </a:lvl1pPr>
          </a:lstStyle>
          <a:p>
            <a:r>
              <a:rPr lang="en-US" sz="1800"/>
              <a:t>Presenter Name</a:t>
            </a:r>
          </a:p>
        </p:txBody>
      </p:sp>
      <p:sp>
        <p:nvSpPr>
          <p:cNvPr id="9" name="Title 1">
            <a:extLst>
              <a:ext uri="{FF2B5EF4-FFF2-40B4-BE49-F238E27FC236}">
                <a16:creationId xmlns:a16="http://schemas.microsoft.com/office/drawing/2014/main" id="{E3E08ECD-F25E-1348-8805-CEEAEC579BD7}"/>
              </a:ext>
            </a:extLst>
          </p:cNvPr>
          <p:cNvSpPr txBox="1">
            <a:spLocks/>
          </p:cNvSpPr>
          <p:nvPr userDrawn="1"/>
        </p:nvSpPr>
        <p:spPr>
          <a:xfrm>
            <a:off x="623887" y="3591817"/>
            <a:ext cx="5299616" cy="331593"/>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4400" kern="1200">
                <a:solidFill>
                  <a:srgbClr val="087DC1"/>
                </a:solidFill>
                <a:latin typeface="Bogle" panose="020B0503020203060203" pitchFamily="34" charset="77"/>
                <a:ea typeface="+mj-ea"/>
                <a:cs typeface="+mj-cs"/>
              </a:defRPr>
            </a:lvl1pPr>
          </a:lstStyle>
          <a:p>
            <a:r>
              <a:rPr lang="en-US" sz="825" b="1" spc="75" baseline="0">
                <a:solidFill>
                  <a:srgbClr val="78B8E6"/>
                </a:solidFill>
              </a:rPr>
              <a:t>PRESENTER TITLE</a:t>
            </a:r>
          </a:p>
        </p:txBody>
      </p:sp>
      <p:sp>
        <p:nvSpPr>
          <p:cNvPr id="11" name="Footer Placeholder 4">
            <a:extLst>
              <a:ext uri="{FF2B5EF4-FFF2-40B4-BE49-F238E27FC236}">
                <a16:creationId xmlns:a16="http://schemas.microsoft.com/office/drawing/2014/main" id="{E2077057-E6E0-0340-8252-E2DF0BDAA21B}"/>
              </a:ext>
            </a:extLst>
          </p:cNvPr>
          <p:cNvSpPr>
            <a:spLocks noGrp="1"/>
          </p:cNvSpPr>
          <p:nvPr>
            <p:ph type="ftr" sz="quarter" idx="11"/>
          </p:nvPr>
        </p:nvSpPr>
        <p:spPr>
          <a:xfrm>
            <a:off x="623888" y="4748723"/>
            <a:ext cx="3266246" cy="273844"/>
          </a:xfrm>
          <a:prstGeom prst="rect">
            <a:avLst/>
          </a:prstGeom>
        </p:spPr>
        <p:txBody>
          <a:bodyPr/>
          <a:lstStyle>
            <a:lvl1pPr>
              <a:defRPr>
                <a:solidFill>
                  <a:srgbClr val="78B8E6"/>
                </a:solidFill>
              </a:defRPr>
            </a:lvl1pPr>
          </a:lstStyle>
          <a:p>
            <a:endParaRPr lang="en-US"/>
          </a:p>
        </p:txBody>
      </p:sp>
    </p:spTree>
    <p:extLst>
      <p:ext uri="{BB962C8B-B14F-4D97-AF65-F5344CB8AC3E}">
        <p14:creationId xmlns:p14="http://schemas.microsoft.com/office/powerpoint/2010/main" val="4064572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33950-E2D9-1B4B-8206-141D787C2F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0A0A8945-5A50-8D44-BF07-0FD4A1E87E40}"/>
              </a:ext>
            </a:extLst>
          </p:cNvPr>
          <p:cNvSpPr>
            <a:spLocks noGrp="1"/>
          </p:cNvSpPr>
          <p:nvPr>
            <p:ph idx="1"/>
          </p:nvPr>
        </p:nvSpPr>
        <p:spPr/>
        <p:txBody>
          <a:bodyPr/>
          <a:lstStyle>
            <a:lvl1pPr>
              <a:buClr>
                <a:srgbClr val="087DC1"/>
              </a:buClr>
              <a:defRPr>
                <a:latin typeface="Bogle" panose="020B0503020203060203" pitchFamily="34" charset="77"/>
              </a:defRPr>
            </a:lvl1pPr>
            <a:lvl2pPr>
              <a:buClr>
                <a:srgbClr val="087DC1"/>
              </a:buClr>
              <a:defRPr>
                <a:latin typeface="Bogle" panose="020B0503020203060203" pitchFamily="34" charset="77"/>
              </a:defRPr>
            </a:lvl2pPr>
            <a:lvl3pPr>
              <a:buClr>
                <a:srgbClr val="087DC1"/>
              </a:buClr>
              <a:defRPr>
                <a:latin typeface="Bogle" panose="020B0503020203060203" pitchFamily="34" charset="77"/>
              </a:defRPr>
            </a:lvl3pPr>
            <a:lvl4pPr>
              <a:buClr>
                <a:srgbClr val="087DC1"/>
              </a:buClr>
              <a:defRPr>
                <a:latin typeface="Bogle" panose="020B0503020203060203" pitchFamily="34" charset="77"/>
              </a:defRPr>
            </a:lvl4pPr>
            <a:lvl5pPr>
              <a:buClr>
                <a:srgbClr val="087DC1"/>
              </a:buClr>
              <a:defRPr>
                <a:latin typeface="Bogle" panose="020B0503020203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2648A42-1F95-A04B-A26A-DF192AD210DD}"/>
              </a:ext>
            </a:extLst>
          </p:cNvPr>
          <p:cNvSpPr>
            <a:spLocks noGrp="1"/>
          </p:cNvSpPr>
          <p:nvPr>
            <p:ph type="title"/>
          </p:nvPr>
        </p:nvSpPr>
        <p:spPr>
          <a:xfrm>
            <a:off x="442104" y="330431"/>
            <a:ext cx="8259792" cy="414495"/>
          </a:xfrm>
        </p:spPr>
        <p:txBody>
          <a:bodyPr tIns="0" bIns="0"/>
          <a:lstStyle>
            <a:lvl1pPr>
              <a:defRPr spc="-53" baseline="0">
                <a:solidFill>
                  <a:srgbClr val="087DC1"/>
                </a:solidFill>
                <a:latin typeface="Bogle" panose="020B0503020203060203" pitchFamily="34" charset="77"/>
              </a:defRPr>
            </a:lvl1pPr>
          </a:lstStyle>
          <a:p>
            <a:r>
              <a:rPr lang="en-US"/>
              <a:t>Click to edit Master title style</a:t>
            </a:r>
          </a:p>
        </p:txBody>
      </p:sp>
      <p:sp>
        <p:nvSpPr>
          <p:cNvPr id="5" name="Footer Placeholder 4">
            <a:extLst>
              <a:ext uri="{FF2B5EF4-FFF2-40B4-BE49-F238E27FC236}">
                <a16:creationId xmlns:a16="http://schemas.microsoft.com/office/drawing/2014/main" id="{F72E5F09-5AFE-B24D-A400-21E03FC51192}"/>
              </a:ext>
            </a:extLst>
          </p:cNvPr>
          <p:cNvSpPr>
            <a:spLocks noGrp="1"/>
          </p:cNvSpPr>
          <p:nvPr>
            <p:ph type="ftr" sz="quarter" idx="11"/>
          </p:nvPr>
        </p:nvSpPr>
        <p:spPr>
          <a:xfrm>
            <a:off x="778603" y="4748723"/>
            <a:ext cx="3111530" cy="273844"/>
          </a:xfrm>
          <a:prstGeom prst="rect">
            <a:avLst/>
          </a:prstGeom>
        </p:spPr>
        <p:txBody>
          <a:bodyPr/>
          <a:lstStyle>
            <a:lvl1pPr>
              <a:defRPr>
                <a:solidFill>
                  <a:srgbClr val="78B8E6"/>
                </a:solidFill>
              </a:defRPr>
            </a:lvl1pPr>
          </a:lstStyle>
          <a:p>
            <a:endParaRPr lang="en-US"/>
          </a:p>
        </p:txBody>
      </p:sp>
      <p:sp>
        <p:nvSpPr>
          <p:cNvPr id="6" name="Slide Number Placeholder 5">
            <a:extLst>
              <a:ext uri="{FF2B5EF4-FFF2-40B4-BE49-F238E27FC236}">
                <a16:creationId xmlns:a16="http://schemas.microsoft.com/office/drawing/2014/main" id="{93A561D6-2874-914C-8DF8-52D29769A597}"/>
              </a:ext>
            </a:extLst>
          </p:cNvPr>
          <p:cNvSpPr>
            <a:spLocks noGrp="1"/>
          </p:cNvSpPr>
          <p:nvPr>
            <p:ph type="sldNum" sz="quarter" idx="12"/>
          </p:nvPr>
        </p:nvSpPr>
        <p:spPr>
          <a:xfrm>
            <a:off x="260569" y="4748723"/>
            <a:ext cx="445339" cy="273844"/>
          </a:xfrm>
          <a:prstGeom prst="rect">
            <a:avLst/>
          </a:prstGeom>
        </p:spPr>
        <p:txBody>
          <a:bodyPr/>
          <a:lstStyle>
            <a:lvl1pPr>
              <a:defRPr>
                <a:solidFill>
                  <a:srgbClr val="087DC1"/>
                </a:solidFill>
              </a:defRPr>
            </a:lvl1pPr>
          </a:lstStyle>
          <a:p>
            <a:fld id="{CC016F9F-E390-8549-93F9-91A8D6CA4677}" type="slidenum">
              <a:rPr lang="en-US" smtClean="0"/>
              <a:pPr/>
              <a:t>‹#›</a:t>
            </a:fld>
            <a:endParaRPr lang="en-US"/>
          </a:p>
        </p:txBody>
      </p:sp>
      <p:pic>
        <p:nvPicPr>
          <p:cNvPr id="8" name="Picture 7">
            <a:extLst>
              <a:ext uri="{FF2B5EF4-FFF2-40B4-BE49-F238E27FC236}">
                <a16:creationId xmlns:a16="http://schemas.microsoft.com/office/drawing/2014/main" id="{FEAC077C-8802-F842-8A40-915DF448CA7E}"/>
              </a:ext>
            </a:extLst>
          </p:cNvPr>
          <p:cNvPicPr>
            <a:picLocks noChangeAspect="1"/>
          </p:cNvPicPr>
          <p:nvPr userDrawn="1"/>
        </p:nvPicPr>
        <p:blipFill>
          <a:blip r:embed="rId3"/>
          <a:stretch>
            <a:fillRect/>
          </a:stretch>
        </p:blipFill>
        <p:spPr>
          <a:xfrm>
            <a:off x="7337050" y="4726115"/>
            <a:ext cx="1516238" cy="260604"/>
          </a:xfrm>
          <a:prstGeom prst="rect">
            <a:avLst/>
          </a:prstGeom>
        </p:spPr>
      </p:pic>
      <p:sp>
        <p:nvSpPr>
          <p:cNvPr id="11" name="Text Placeholder 10">
            <a:extLst>
              <a:ext uri="{FF2B5EF4-FFF2-40B4-BE49-F238E27FC236}">
                <a16:creationId xmlns:a16="http://schemas.microsoft.com/office/drawing/2014/main" id="{736F3BA5-11E4-F942-8886-26BF1D340ACA}"/>
              </a:ext>
            </a:extLst>
          </p:cNvPr>
          <p:cNvSpPr>
            <a:spLocks noGrp="1"/>
          </p:cNvSpPr>
          <p:nvPr>
            <p:ph type="body" sz="quarter" idx="13" hasCustomPrompt="1"/>
          </p:nvPr>
        </p:nvSpPr>
        <p:spPr>
          <a:xfrm>
            <a:off x="441722" y="744927"/>
            <a:ext cx="2908697" cy="294085"/>
          </a:xfrm>
        </p:spPr>
        <p:txBody>
          <a:bodyPr>
            <a:noAutofit/>
          </a:bodyPr>
          <a:lstStyle>
            <a:lvl1pPr>
              <a:buNone/>
              <a:defRPr sz="1050" b="1">
                <a:solidFill>
                  <a:srgbClr val="044F8C"/>
                </a:solidFill>
              </a:defRPr>
            </a:lvl1pPr>
          </a:lstStyle>
          <a:p>
            <a:pPr lvl="0"/>
            <a:r>
              <a:rPr lang="en-US"/>
              <a:t>SUBTITLE</a:t>
            </a:r>
          </a:p>
        </p:txBody>
      </p:sp>
    </p:spTree>
    <p:extLst>
      <p:ext uri="{BB962C8B-B14F-4D97-AF65-F5344CB8AC3E}">
        <p14:creationId xmlns:p14="http://schemas.microsoft.com/office/powerpoint/2010/main" val="31305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39"/>
        <p:cNvGrpSpPr/>
        <p:nvPr/>
      </p:nvGrpSpPr>
      <p:grpSpPr>
        <a:xfrm>
          <a:off x="0" y="0"/>
          <a:ext cx="0" cy="0"/>
          <a:chOff x="0" y="0"/>
          <a:chExt cx="0" cy="0"/>
        </a:xfrm>
      </p:grpSpPr>
      <p:sp>
        <p:nvSpPr>
          <p:cNvPr id="340" name="Google Shape;340;p56"/>
          <p:cNvSpPr txBox="1">
            <a:spLocks noGrp="1"/>
          </p:cNvSpPr>
          <p:nvPr>
            <p:ph type="sldNum" idx="12"/>
          </p:nvPr>
        </p:nvSpPr>
        <p:spPr>
          <a:xfrm>
            <a:off x="8823960" y="4823575"/>
            <a:ext cx="320100" cy="183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41" name="Google Shape;341;p56"/>
          <p:cNvSpPr txBox="1">
            <a:spLocks noGrp="1"/>
          </p:cNvSpPr>
          <p:nvPr>
            <p:ph type="title"/>
          </p:nvPr>
        </p:nvSpPr>
        <p:spPr>
          <a:xfrm>
            <a:off x="320100" y="274320"/>
            <a:ext cx="8503800" cy="5028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56"/>
          <p:cNvSpPr txBox="1">
            <a:spLocks noGrp="1"/>
          </p:cNvSpPr>
          <p:nvPr>
            <p:ph type="subTitle" idx="1"/>
          </p:nvPr>
        </p:nvSpPr>
        <p:spPr>
          <a:xfrm>
            <a:off x="320100" y="732250"/>
            <a:ext cx="8503800" cy="3531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099368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title + subtitle + footer 1">
  <p:cSld name="Blank Slide, title + subtitle + footer 1">
    <p:spTree>
      <p:nvGrpSpPr>
        <p:cNvPr id="1" name="Shape 215"/>
        <p:cNvGrpSpPr/>
        <p:nvPr/>
      </p:nvGrpSpPr>
      <p:grpSpPr>
        <a:xfrm>
          <a:off x="0" y="0"/>
          <a:ext cx="0" cy="0"/>
          <a:chOff x="0" y="0"/>
          <a:chExt cx="0" cy="0"/>
        </a:xfrm>
      </p:grpSpPr>
      <p:sp>
        <p:nvSpPr>
          <p:cNvPr id="216" name="Google Shape;216;p36"/>
          <p:cNvSpPr txBox="1">
            <a:spLocks noGrp="1"/>
          </p:cNvSpPr>
          <p:nvPr>
            <p:ph type="subTitle" idx="1"/>
          </p:nvPr>
        </p:nvSpPr>
        <p:spPr>
          <a:xfrm>
            <a:off x="457200" y="630936"/>
            <a:ext cx="8232000" cy="266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ABABAB"/>
              </a:buClr>
              <a:buSzPts val="1900"/>
              <a:buFont typeface="Arial"/>
              <a:buNone/>
              <a:defRPr sz="1500" b="0" i="0" u="none" strike="noStrike" cap="none">
                <a:solidFill>
                  <a:srgbClr val="494949"/>
                </a:solidFill>
                <a:latin typeface="Arial"/>
                <a:ea typeface="Arial"/>
                <a:cs typeface="Arial"/>
                <a:sym typeface="Arial"/>
              </a:defRPr>
            </a:lvl1pPr>
            <a:lvl2pPr marR="0" lvl="1" algn="l" rtl="0">
              <a:lnSpc>
                <a:spcPct val="90000"/>
              </a:lnSpc>
              <a:spcBef>
                <a:spcPts val="0"/>
              </a:spcBef>
              <a:spcAft>
                <a:spcPts val="0"/>
              </a:spcAft>
              <a:buClr>
                <a:srgbClr val="ABABAB"/>
              </a:buClr>
              <a:buSzPts val="1600"/>
              <a:buFont typeface="Arial"/>
              <a:buNone/>
              <a:defRPr sz="12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ABABAB"/>
              </a:buClr>
              <a:buSzPts val="1500"/>
              <a:buFont typeface="Arial"/>
              <a:buNone/>
              <a:defRPr sz="1125"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9pPr>
          </a:lstStyle>
          <a:p>
            <a:endParaRPr/>
          </a:p>
        </p:txBody>
      </p:sp>
      <p:sp>
        <p:nvSpPr>
          <p:cNvPr id="217" name="Google Shape;217;p36"/>
          <p:cNvSpPr txBox="1">
            <a:spLocks noGrp="1"/>
          </p:cNvSpPr>
          <p:nvPr>
            <p:ph type="title"/>
          </p:nvPr>
        </p:nvSpPr>
        <p:spPr>
          <a:xfrm>
            <a:off x="457200" y="241476"/>
            <a:ext cx="8232000" cy="474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2100" b="0" i="0" u="none" strike="noStrike" cap="none">
                <a:solidFill>
                  <a:srgbClr val="000000"/>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7942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1" name="Rectangle 3">
            <a:extLst>
              <a:ext uri="{FF2B5EF4-FFF2-40B4-BE49-F238E27FC236}">
                <a16:creationId xmlns:a16="http://schemas.microsoft.com/office/drawing/2014/main" id="{30D6C0A0-5A7B-864E-B399-95C0896DABE6}"/>
              </a:ext>
            </a:extLst>
          </p:cNvPr>
          <p:cNvSpPr>
            <a:spLocks noGrp="1" noChangeArrowheads="1"/>
          </p:cNvSpPr>
          <p:nvPr>
            <p:ph idx="1"/>
          </p:nvPr>
        </p:nvSpPr>
        <p:spPr bwMode="auto">
          <a:xfrm>
            <a:off x="547077" y="1070975"/>
            <a:ext cx="3912190"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00AD6382-7A42-BA4F-892A-B1825E0536FC}"/>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4" name="Content Placeholder 3">
            <a:extLst>
              <a:ext uri="{FF2B5EF4-FFF2-40B4-BE49-F238E27FC236}">
                <a16:creationId xmlns:a16="http://schemas.microsoft.com/office/drawing/2014/main" id="{5321BB57-096B-364F-B7F7-4D652D1C21B2}"/>
              </a:ext>
            </a:extLst>
          </p:cNvPr>
          <p:cNvSpPr>
            <a:spLocks noGrp="1"/>
          </p:cNvSpPr>
          <p:nvPr>
            <p:ph sz="quarter" idx="10"/>
          </p:nvPr>
        </p:nvSpPr>
        <p:spPr>
          <a:xfrm>
            <a:off x="4684733" y="1070975"/>
            <a:ext cx="3916157" cy="33855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a:extLst>
              <a:ext uri="{FF2B5EF4-FFF2-40B4-BE49-F238E27FC236}">
                <a16:creationId xmlns:a16="http://schemas.microsoft.com/office/drawing/2014/main" id="{7F34B317-C9B1-3A41-958C-A91C20CA5E5B}"/>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8" name="Rectangle 5">
            <a:extLst>
              <a:ext uri="{FF2B5EF4-FFF2-40B4-BE49-F238E27FC236}">
                <a16:creationId xmlns:a16="http://schemas.microsoft.com/office/drawing/2014/main" id="{0FE27557-2ED5-614D-8922-6A762F20D099}"/>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82474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title + subtitle + footer">
  <p:cSld name="Blank Slide, title + subtitle + footer">
    <p:spTree>
      <p:nvGrpSpPr>
        <p:cNvPr id="1" name="Shape 210"/>
        <p:cNvGrpSpPr/>
        <p:nvPr/>
      </p:nvGrpSpPr>
      <p:grpSpPr>
        <a:xfrm>
          <a:off x="0" y="0"/>
          <a:ext cx="0" cy="0"/>
          <a:chOff x="0" y="0"/>
          <a:chExt cx="0" cy="0"/>
        </a:xfrm>
      </p:grpSpPr>
      <p:sp>
        <p:nvSpPr>
          <p:cNvPr id="211" name="Google Shape;211;p34"/>
          <p:cNvSpPr txBox="1">
            <a:spLocks noGrp="1"/>
          </p:cNvSpPr>
          <p:nvPr>
            <p:ph type="subTitle" idx="1"/>
          </p:nvPr>
        </p:nvSpPr>
        <p:spPr>
          <a:xfrm>
            <a:off x="457200" y="630936"/>
            <a:ext cx="8232000" cy="266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ABABAB"/>
              </a:buClr>
              <a:buSzPts val="1900"/>
              <a:buFont typeface="Arial"/>
              <a:buNone/>
              <a:defRPr sz="1500" b="0" i="0" u="none" strike="noStrike" cap="none">
                <a:solidFill>
                  <a:srgbClr val="494949"/>
                </a:solidFill>
                <a:latin typeface="Arial"/>
                <a:ea typeface="Arial"/>
                <a:cs typeface="Arial"/>
                <a:sym typeface="Arial"/>
              </a:defRPr>
            </a:lvl1pPr>
            <a:lvl2pPr marR="0" lvl="1" algn="l" rtl="0">
              <a:lnSpc>
                <a:spcPct val="90000"/>
              </a:lnSpc>
              <a:spcBef>
                <a:spcPts val="0"/>
              </a:spcBef>
              <a:spcAft>
                <a:spcPts val="0"/>
              </a:spcAft>
              <a:buClr>
                <a:srgbClr val="ABABAB"/>
              </a:buClr>
              <a:buSzPts val="1600"/>
              <a:buFont typeface="Arial"/>
              <a:buNone/>
              <a:defRPr sz="12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ABABAB"/>
              </a:buClr>
              <a:buSzPts val="1500"/>
              <a:buFont typeface="Arial"/>
              <a:buNone/>
              <a:defRPr sz="1125"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9pPr>
          </a:lstStyle>
          <a:p>
            <a:endParaRPr/>
          </a:p>
        </p:txBody>
      </p:sp>
      <p:sp>
        <p:nvSpPr>
          <p:cNvPr id="212" name="Google Shape;212;p34"/>
          <p:cNvSpPr txBox="1">
            <a:spLocks noGrp="1"/>
          </p:cNvSpPr>
          <p:nvPr>
            <p:ph type="title"/>
          </p:nvPr>
        </p:nvSpPr>
        <p:spPr>
          <a:xfrm>
            <a:off x="457200" y="241476"/>
            <a:ext cx="8232000" cy="474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2100" b="0" i="0" u="none" strike="noStrike" cap="none">
                <a:solidFill>
                  <a:srgbClr val="000000"/>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17395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320100" y="274320"/>
            <a:ext cx="8503800" cy="10059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0" name="Google Shape;80;p11"/>
          <p:cNvSpPr txBox="1">
            <a:spLocks noGrp="1"/>
          </p:cNvSpPr>
          <p:nvPr>
            <p:ph type="body" idx="1"/>
          </p:nvPr>
        </p:nvSpPr>
        <p:spPr>
          <a:xfrm>
            <a:off x="311700" y="1371600"/>
            <a:ext cx="8503800" cy="3200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a:lvl1pPr>
            <a:lvl2pPr marL="914378" lvl="1" indent="-292093">
              <a:spcBef>
                <a:spcPts val="0"/>
              </a:spcBef>
              <a:spcAft>
                <a:spcPts val="0"/>
              </a:spcAft>
              <a:buSzPts val="10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81" name="Google Shape;81;p11"/>
          <p:cNvSpPr txBox="1">
            <a:spLocks noGrp="1"/>
          </p:cNvSpPr>
          <p:nvPr>
            <p:ph type="sldNum" idx="12"/>
          </p:nvPr>
        </p:nvSpPr>
        <p:spPr>
          <a:xfrm>
            <a:off x="8823960" y="4823575"/>
            <a:ext cx="320100" cy="183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695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Subtitle with Bullets - 1/2 page 1">
  <p:cSld name="Title + Subtitle with Bullets - 1/2 page 1">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457200" y="241476"/>
            <a:ext cx="8232000" cy="474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2100" b="0" i="0" u="none" strike="noStrike" cap="none">
                <a:solidFill>
                  <a:srgbClr val="000000"/>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 name="Google Shape;228;p38"/>
          <p:cNvSpPr txBox="1">
            <a:spLocks noGrp="1"/>
          </p:cNvSpPr>
          <p:nvPr>
            <p:ph type="body" idx="1"/>
          </p:nvPr>
        </p:nvSpPr>
        <p:spPr>
          <a:xfrm>
            <a:off x="558799" y="1060260"/>
            <a:ext cx="4013100" cy="3572100"/>
          </a:xfrm>
          <a:prstGeom prst="rect">
            <a:avLst/>
          </a:prstGeom>
          <a:noFill/>
          <a:ln>
            <a:noFill/>
          </a:ln>
        </p:spPr>
        <p:txBody>
          <a:bodyPr spcFirstLastPara="1" wrap="square" lIns="0" tIns="0" rIns="0" bIns="0" anchor="t" anchorCtr="0">
            <a:noAutofit/>
          </a:bodyPr>
          <a:lstStyle>
            <a:lvl1pPr marL="457189" lvl="0" indent="-342892" algn="l" rtl="0">
              <a:lnSpc>
                <a:spcPct val="100000"/>
              </a:lnSpc>
              <a:spcBef>
                <a:spcPts val="300"/>
              </a:spcBef>
              <a:spcAft>
                <a:spcPts val="0"/>
              </a:spcAft>
              <a:buClr>
                <a:schemeClr val="dk1"/>
              </a:buClr>
              <a:buSzPts val="1800"/>
              <a:buChar char="•"/>
              <a:defRPr sz="1800">
                <a:solidFill>
                  <a:srgbClr val="000000"/>
                </a:solidFill>
              </a:defRPr>
            </a:lvl1pPr>
            <a:lvl2pPr marL="914378" lvl="1" indent="-330192" algn="l" rtl="0">
              <a:lnSpc>
                <a:spcPct val="100000"/>
              </a:lnSpc>
              <a:spcBef>
                <a:spcPts val="300"/>
              </a:spcBef>
              <a:spcAft>
                <a:spcPts val="0"/>
              </a:spcAft>
              <a:buClr>
                <a:schemeClr val="dk1"/>
              </a:buClr>
              <a:buSzPts val="1600"/>
              <a:buChar char="•"/>
              <a:defRPr sz="1600">
                <a:solidFill>
                  <a:srgbClr val="000000"/>
                </a:solidFill>
              </a:defRPr>
            </a:lvl2pPr>
            <a:lvl3pPr marL="1371566" lvl="2" indent="-317492" algn="l" rtl="0">
              <a:lnSpc>
                <a:spcPct val="100000"/>
              </a:lnSpc>
              <a:spcBef>
                <a:spcPts val="300"/>
              </a:spcBef>
              <a:spcAft>
                <a:spcPts val="0"/>
              </a:spcAft>
              <a:buClr>
                <a:schemeClr val="dk1"/>
              </a:buClr>
              <a:buSzPts val="1400"/>
              <a:buChar char="•"/>
              <a:defRPr sz="1400">
                <a:solidFill>
                  <a:srgbClr val="000000"/>
                </a:solidFill>
              </a:defRPr>
            </a:lvl3pPr>
            <a:lvl4pPr marL="1828754" lvl="3" indent="-295268" algn="l" rtl="0">
              <a:lnSpc>
                <a:spcPct val="100000"/>
              </a:lnSpc>
              <a:spcBef>
                <a:spcPts val="300"/>
              </a:spcBef>
              <a:spcAft>
                <a:spcPts val="0"/>
              </a:spcAft>
              <a:buClr>
                <a:schemeClr val="dk1"/>
              </a:buClr>
              <a:buSzPts val="1050"/>
              <a:buChar char="•"/>
              <a:defRPr sz="1050">
                <a:solidFill>
                  <a:srgbClr val="000000"/>
                </a:solidFill>
              </a:defRPr>
            </a:lvl4pPr>
            <a:lvl5pPr marL="2285943" lvl="4" indent="-295268" algn="l" rtl="0">
              <a:lnSpc>
                <a:spcPct val="100000"/>
              </a:lnSpc>
              <a:spcBef>
                <a:spcPts val="300"/>
              </a:spcBef>
              <a:spcAft>
                <a:spcPts val="0"/>
              </a:spcAft>
              <a:buClr>
                <a:schemeClr val="dk1"/>
              </a:buClr>
              <a:buSzPts val="1050"/>
              <a:buChar char="•"/>
              <a:defRPr sz="1050">
                <a:solidFill>
                  <a:srgbClr val="000000"/>
                </a:solidFill>
              </a:defRPr>
            </a:lvl5pPr>
            <a:lvl6pPr marL="2743132" lvl="5" indent="-317492" algn="l" rtl="0">
              <a:lnSpc>
                <a:spcPct val="90000"/>
              </a:lnSpc>
              <a:spcBef>
                <a:spcPts val="400"/>
              </a:spcBef>
              <a:spcAft>
                <a:spcPts val="0"/>
              </a:spcAft>
              <a:buSzPts val="1400"/>
              <a:buChar char="•"/>
              <a:defRPr/>
            </a:lvl6pPr>
            <a:lvl7pPr marL="3200320" lvl="6" indent="-317492" algn="l" rtl="0">
              <a:lnSpc>
                <a:spcPct val="90000"/>
              </a:lnSpc>
              <a:spcBef>
                <a:spcPts val="400"/>
              </a:spcBef>
              <a:spcAft>
                <a:spcPts val="0"/>
              </a:spcAft>
              <a:buSzPts val="1400"/>
              <a:buChar char="•"/>
              <a:defRPr/>
            </a:lvl7pPr>
            <a:lvl8pPr marL="3657509" lvl="7" indent="-317492" algn="l" rtl="0">
              <a:lnSpc>
                <a:spcPct val="90000"/>
              </a:lnSpc>
              <a:spcBef>
                <a:spcPts val="400"/>
              </a:spcBef>
              <a:spcAft>
                <a:spcPts val="0"/>
              </a:spcAft>
              <a:buSzPts val="1400"/>
              <a:buChar char="•"/>
              <a:defRPr/>
            </a:lvl8pPr>
            <a:lvl9pPr marL="4114697" lvl="8" indent="-317492" algn="l" rtl="0">
              <a:lnSpc>
                <a:spcPct val="90000"/>
              </a:lnSpc>
              <a:spcBef>
                <a:spcPts val="400"/>
              </a:spcBef>
              <a:spcAft>
                <a:spcPts val="0"/>
              </a:spcAft>
              <a:buSzPts val="1400"/>
              <a:buChar char="•"/>
              <a:defRPr/>
            </a:lvl9pPr>
          </a:lstStyle>
          <a:p>
            <a:endParaRPr/>
          </a:p>
        </p:txBody>
      </p:sp>
      <p:sp>
        <p:nvSpPr>
          <p:cNvPr id="229" name="Google Shape;229;p38"/>
          <p:cNvSpPr txBox="1">
            <a:spLocks noGrp="1"/>
          </p:cNvSpPr>
          <p:nvPr>
            <p:ph type="subTitle" idx="2"/>
          </p:nvPr>
        </p:nvSpPr>
        <p:spPr>
          <a:xfrm>
            <a:off x="457200" y="630936"/>
            <a:ext cx="8232000" cy="266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ABABAB"/>
              </a:buClr>
              <a:buSzPts val="1900"/>
              <a:buFont typeface="Arial"/>
              <a:buNone/>
              <a:defRPr sz="1500" b="0" i="0" u="none" strike="noStrike" cap="none">
                <a:solidFill>
                  <a:srgbClr val="494949"/>
                </a:solidFill>
                <a:latin typeface="Arial"/>
                <a:ea typeface="Arial"/>
                <a:cs typeface="Arial"/>
                <a:sym typeface="Arial"/>
              </a:defRPr>
            </a:lvl1pPr>
            <a:lvl2pPr marR="0" lvl="1" algn="l" rtl="0">
              <a:lnSpc>
                <a:spcPct val="90000"/>
              </a:lnSpc>
              <a:spcBef>
                <a:spcPts val="0"/>
              </a:spcBef>
              <a:spcAft>
                <a:spcPts val="0"/>
              </a:spcAft>
              <a:buClr>
                <a:srgbClr val="ABABAB"/>
              </a:buClr>
              <a:buSzPts val="1600"/>
              <a:buFont typeface="Arial"/>
              <a:buNone/>
              <a:defRPr sz="12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ABABAB"/>
              </a:buClr>
              <a:buSzPts val="1500"/>
              <a:buFont typeface="Arial"/>
              <a:buNone/>
              <a:defRPr sz="1125"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ABABAB"/>
              </a:buClr>
              <a:buSzPts val="1200"/>
              <a:buFont typeface="Arial"/>
              <a:buNone/>
              <a:defRPr sz="9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57359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6E2C-F861-D5F3-CA5F-CFE9A9155CD6}"/>
              </a:ext>
            </a:extLst>
          </p:cNvPr>
          <p:cNvSpPr>
            <a:spLocks noGrp="1"/>
          </p:cNvSpPr>
          <p:nvPr>
            <p:ph type="ctrTitle"/>
          </p:nvPr>
        </p:nvSpPr>
        <p:spPr>
          <a:xfrm>
            <a:off x="1143000" y="841772"/>
            <a:ext cx="6858000" cy="1790700"/>
          </a:xfrm>
        </p:spPr>
        <p:txBody>
          <a:bodyPr anchor="b">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A3E83F34-CBEC-F09E-7290-5FBF59D413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C9AD342-79CA-BD74-6958-5EA5103ADEA7}"/>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D2F08D1A-DAA3-32B0-4F52-FBD40278E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C9324-00F4-14A4-8958-110FD11FBFF8}"/>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3105395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4250-2569-BD3D-93FB-455D2076C2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D7BA3-BE8D-A76A-3805-47EC9A82F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5B215-55F5-22A2-CEF2-B51B746F7DFA}"/>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BD90E36D-9ECA-8075-CC55-0AA0ED7B7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411AC-D42C-190D-FA58-ADACBDB98FC8}"/>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4050858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9764-1777-A040-00BD-5F7CD9A06EB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FF309B-EA22-16B1-6E98-B1D42330DAE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EE6AF-FDCE-AEF1-B55B-B686053E2C7C}"/>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8B67423C-E09D-031F-BF97-9325B0A04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01244-AAB7-1D6F-3222-AA58E8B6CE7F}"/>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2732895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3CAF-C4DC-29B8-B996-5F0A483ECC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8296E-3305-B27C-4258-C06C5CC9905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F6279-8EE7-A354-5D17-1310F5821BA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A5CD7-AE29-1305-587A-C15F56877C9F}"/>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6" name="Footer Placeholder 5">
            <a:extLst>
              <a:ext uri="{FF2B5EF4-FFF2-40B4-BE49-F238E27FC236}">
                <a16:creationId xmlns:a16="http://schemas.microsoft.com/office/drawing/2014/main" id="{156F0AC0-92D4-FBC6-2E12-654C65046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59492-4586-5B25-BE6D-061C3C6EBACF}"/>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308611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52C4-E300-35AB-49DB-75A7A4AB25A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C440C-0DBD-575E-351A-9A4F953F383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8868C-FD09-23F5-C760-4C51AEC2C9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E2FC6-61A1-2BE6-495A-D17B9FA9205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73936-6B9E-7601-AD4C-464526BCAB9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ADA97A-683D-B597-9E27-C55D1092FFB5}"/>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8" name="Footer Placeholder 7">
            <a:extLst>
              <a:ext uri="{FF2B5EF4-FFF2-40B4-BE49-F238E27FC236}">
                <a16:creationId xmlns:a16="http://schemas.microsoft.com/office/drawing/2014/main" id="{017BE4E9-DD6F-6C50-5945-957CAA41EB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BBE23-4A24-1FFF-82BB-43B9902760C0}"/>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3091144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4F99-12DE-EEFD-6D6D-799F319AB2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8B854-B33B-95D6-4CC5-F753CA0AAE38}"/>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4" name="Footer Placeholder 3">
            <a:extLst>
              <a:ext uri="{FF2B5EF4-FFF2-40B4-BE49-F238E27FC236}">
                <a16:creationId xmlns:a16="http://schemas.microsoft.com/office/drawing/2014/main" id="{56CDBC96-46FA-152E-9E71-2945B97D9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CB9509-D71C-E999-1173-8A692227006B}"/>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2103491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2C9F5-BA22-03A1-D792-1F8AD8299CB6}"/>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3" name="Footer Placeholder 2">
            <a:extLst>
              <a:ext uri="{FF2B5EF4-FFF2-40B4-BE49-F238E27FC236}">
                <a16:creationId xmlns:a16="http://schemas.microsoft.com/office/drawing/2014/main" id="{0C409FBC-9CE7-A94C-1957-C14CE5627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18C4E7-EF62-9CFC-0764-48E916ACC6EA}"/>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135235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3197696" y="1070976"/>
            <a:ext cx="5405740" cy="3385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3" name="Content Placeholder 2">
            <a:extLst>
              <a:ext uri="{FF2B5EF4-FFF2-40B4-BE49-F238E27FC236}">
                <a16:creationId xmlns:a16="http://schemas.microsoft.com/office/drawing/2014/main" id="{A1DD20F8-7151-744B-9DCF-1315C4E05250}"/>
              </a:ext>
            </a:extLst>
          </p:cNvPr>
          <p:cNvSpPr>
            <a:spLocks noGrp="1"/>
          </p:cNvSpPr>
          <p:nvPr>
            <p:ph sz="quarter" idx="10"/>
          </p:nvPr>
        </p:nvSpPr>
        <p:spPr>
          <a:xfrm>
            <a:off x="546140" y="1070975"/>
            <a:ext cx="2500235" cy="3385696"/>
          </a:xfrm>
        </p:spPr>
        <p:txBody>
          <a:bodyPr/>
          <a:lstStyle>
            <a:lvl1pPr>
              <a:defRPr sz="1400" b="1">
                <a:solidFill>
                  <a:schemeClr val="accent1"/>
                </a:solidFill>
              </a:defRPr>
            </a:lvl1pPr>
          </a:lstStyle>
          <a:p>
            <a:pPr lvl="0"/>
            <a:r>
              <a:rPr lang="en-US"/>
              <a:t>Edit Master text styles</a:t>
            </a:r>
          </a:p>
        </p:txBody>
      </p:sp>
      <p:sp>
        <p:nvSpPr>
          <p:cNvPr id="11" name="Rectangle 6">
            <a:extLst>
              <a:ext uri="{FF2B5EF4-FFF2-40B4-BE49-F238E27FC236}">
                <a16:creationId xmlns:a16="http://schemas.microsoft.com/office/drawing/2014/main" id="{58410D4A-DB1F-5A4C-A390-5055E09BB4AD}"/>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30D71F93-D555-2E4E-9506-7E03C6CB5987}"/>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447631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1C13-44B8-3B9E-F823-B10046223CF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9CDC9C-DCFA-DD73-9ED1-2339CB5CE41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56DD7-FD4A-3207-9594-8458AE15D8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3433C8-A183-0517-B179-D12B435AF50E}"/>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6" name="Footer Placeholder 5">
            <a:extLst>
              <a:ext uri="{FF2B5EF4-FFF2-40B4-BE49-F238E27FC236}">
                <a16:creationId xmlns:a16="http://schemas.microsoft.com/office/drawing/2014/main" id="{AD459AD2-3555-3D7C-D6FA-435EB5E5E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7CA27-EF8F-12F8-1DC5-B83A4B74C551}"/>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40240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CF9C-C97E-F625-555A-D619B17F811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9FBD8B4-D6AF-D14F-D1A3-2742B3E27F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BD3879-1872-3C7D-DB0F-75F322A1BF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5BEAAD-65E0-D359-13AB-C39E131CE84B}"/>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6" name="Footer Placeholder 5">
            <a:extLst>
              <a:ext uri="{FF2B5EF4-FFF2-40B4-BE49-F238E27FC236}">
                <a16:creationId xmlns:a16="http://schemas.microsoft.com/office/drawing/2014/main" id="{1F84DED9-85BB-5D01-A0B2-691A45EE0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F38DC-44A3-9BEA-E9D9-2C97F586E1D1}"/>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3390848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45CB-5CA9-740B-B868-79901A3D65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18684-4280-DF1E-555A-2DD488E4B2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FE5F5-B55D-8077-4E99-3349A559871D}"/>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52F09D9F-EB8D-2927-A0B7-2ABB5AE4A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6A39B-3E77-C547-89A6-42DE5EF5300D}"/>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3755675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4C9E5-DC64-7F0B-95F7-38876A8CC2D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6B584-E4FE-0317-7F95-651378DD0D8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C3A88-C02E-69D1-AE9F-80278CED5C36}"/>
              </a:ext>
            </a:extLst>
          </p:cNvPr>
          <p:cNvSpPr>
            <a:spLocks noGrp="1"/>
          </p:cNvSpPr>
          <p:nvPr>
            <p:ph type="dt" sz="half" idx="10"/>
          </p:nvPr>
        </p:nvSpPr>
        <p:spPr/>
        <p:txBody>
          <a:body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068F85DE-1D1A-FC12-0D9D-D35CBDCCD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3ECBF-19AB-0785-25B5-BF1CDDB4B0EC}"/>
              </a:ext>
            </a:extLst>
          </p:cNvPr>
          <p:cNvSpPr>
            <a:spLocks noGrp="1"/>
          </p:cNvSpPr>
          <p:nvPr>
            <p:ph type="sldNum" sz="quarter" idx="12"/>
          </p:nvPr>
        </p:nvSpPr>
        <p:spPr/>
        <p:txBody>
          <a:bodyPr/>
          <a:lstStyle/>
          <a:p>
            <a:fld id="{96A30CB8-705F-2340-9C9D-9F518905FC3B}" type="slidenum">
              <a:rPr lang="en-US" smtClean="0"/>
              <a:t>‹#›</a:t>
            </a:fld>
            <a:endParaRPr lang="en-US"/>
          </a:p>
        </p:txBody>
      </p:sp>
    </p:spTree>
    <p:extLst>
      <p:ext uri="{BB962C8B-B14F-4D97-AF65-F5344CB8AC3E}">
        <p14:creationId xmlns:p14="http://schemas.microsoft.com/office/powerpoint/2010/main" val="868124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15DC6-30B1-454B-AE40-51B26AFEBD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hasCustomPrompt="1"/>
          </p:nvPr>
        </p:nvSpPr>
        <p:spPr>
          <a:xfrm>
            <a:off x="553590" y="3015124"/>
            <a:ext cx="2534076" cy="184666"/>
          </a:xfrm>
        </p:spPr>
        <p:txBody>
          <a:bodyPr wrap="square" bIns="0" anchor="t">
            <a:spAutoFit/>
          </a:bodyPr>
          <a:lstStyle>
            <a:lvl1pPr marL="0" indent="0" algn="l">
              <a:buFontTx/>
              <a:buNone/>
              <a:defRPr sz="1200" b="0">
                <a:solidFill>
                  <a:schemeClr val="accent2"/>
                </a:solidFill>
                <a:latin typeface="Calibri" panose="020F0502020204030204" pitchFamily="34" charset="0"/>
                <a:cs typeface="Calibri" panose="020F0502020204030204" pitchFamily="34" charset="0"/>
              </a:defRPr>
            </a:lvl1pPr>
          </a:lstStyle>
          <a:p>
            <a:r>
              <a:rPr lang="en-US"/>
              <a:t>Date</a:t>
            </a:r>
          </a:p>
        </p:txBody>
      </p:sp>
      <p:sp>
        <p:nvSpPr>
          <p:cNvPr id="3" name="Text Placeholder 2"/>
          <p:cNvSpPr>
            <a:spLocks noGrp="1"/>
          </p:cNvSpPr>
          <p:nvPr>
            <p:ph type="body" sz="quarter" idx="10" hasCustomPrompt="1"/>
          </p:nvPr>
        </p:nvSpPr>
        <p:spPr>
          <a:xfrm>
            <a:off x="553590" y="588723"/>
            <a:ext cx="5339906" cy="1885167"/>
          </a:xfrm>
        </p:spPr>
        <p:txBody>
          <a:bodyPr anchor="ctr"/>
          <a:lstStyle>
            <a:lvl1pPr>
              <a:lnSpc>
                <a:spcPct val="90000"/>
              </a:lnSpc>
              <a:spcBef>
                <a:spcPts val="1000"/>
              </a:spcBef>
              <a:defRPr sz="3200" b="1">
                <a:solidFill>
                  <a:schemeClr val="accent3"/>
                </a:solidFill>
                <a:latin typeface="Calibri" panose="020F0502020204030204" pitchFamily="34" charset="0"/>
                <a:cs typeface="Calibri" panose="020F0502020204030204" pitchFamily="34" charset="0"/>
              </a:defRPr>
            </a:lvl1pPr>
            <a:lvl2pPr marL="0" indent="0">
              <a:spcBef>
                <a:spcPts val="1000"/>
              </a:spcBef>
              <a:buNone/>
              <a:defRPr sz="1800" b="0">
                <a:solidFill>
                  <a:schemeClr val="accent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3734124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89B498-51B7-974C-96FE-EE9F6DC0BA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hasCustomPrompt="1"/>
          </p:nvPr>
        </p:nvSpPr>
        <p:spPr>
          <a:xfrm>
            <a:off x="553590" y="3015124"/>
            <a:ext cx="2534076" cy="184666"/>
          </a:xfrm>
        </p:spPr>
        <p:txBody>
          <a:bodyPr wrap="square" bIns="0" anchor="t">
            <a:spAutoFit/>
          </a:bodyPr>
          <a:lstStyle>
            <a:lvl1pPr marL="0" indent="0" algn="l">
              <a:buFontTx/>
              <a:buNone/>
              <a:defRPr sz="1200" b="0">
                <a:solidFill>
                  <a:schemeClr val="accent2"/>
                </a:solidFill>
                <a:latin typeface="Calibri" panose="020F0502020204030204" pitchFamily="34" charset="0"/>
                <a:cs typeface="Calibri" panose="020F0502020204030204" pitchFamily="34" charset="0"/>
              </a:defRPr>
            </a:lvl1pPr>
          </a:lstStyle>
          <a:p>
            <a:r>
              <a:rPr lang="en-US"/>
              <a:t>Date</a:t>
            </a:r>
          </a:p>
        </p:txBody>
      </p:sp>
      <p:sp>
        <p:nvSpPr>
          <p:cNvPr id="3" name="Text Placeholder 2"/>
          <p:cNvSpPr>
            <a:spLocks noGrp="1"/>
          </p:cNvSpPr>
          <p:nvPr>
            <p:ph type="body" sz="quarter" idx="10" hasCustomPrompt="1"/>
          </p:nvPr>
        </p:nvSpPr>
        <p:spPr>
          <a:xfrm>
            <a:off x="553590" y="588723"/>
            <a:ext cx="5339906" cy="1885167"/>
          </a:xfrm>
        </p:spPr>
        <p:txBody>
          <a:bodyPr anchor="ctr"/>
          <a:lstStyle>
            <a:lvl1pPr>
              <a:lnSpc>
                <a:spcPct val="90000"/>
              </a:lnSpc>
              <a:spcBef>
                <a:spcPts val="1000"/>
              </a:spcBef>
              <a:defRPr sz="3200" b="1">
                <a:solidFill>
                  <a:schemeClr val="accent3"/>
                </a:solidFill>
                <a:latin typeface="Calibri" panose="020F0502020204030204" pitchFamily="34" charset="0"/>
                <a:cs typeface="Calibri" panose="020F0502020204030204" pitchFamily="34" charset="0"/>
              </a:defRPr>
            </a:lvl1pPr>
            <a:lvl2pPr marL="0" indent="0">
              <a:spcBef>
                <a:spcPts val="1000"/>
              </a:spcBef>
              <a:buNone/>
              <a:defRPr sz="1800" b="0">
                <a:solidFill>
                  <a:schemeClr val="accent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77664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2A903-A204-294A-A533-A40E7012DD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075" name="Rectangle 3"/>
          <p:cNvSpPr>
            <a:spLocks noGrp="1" noChangeArrowheads="1"/>
          </p:cNvSpPr>
          <p:nvPr>
            <p:ph type="subTitle" idx="1" hasCustomPrompt="1"/>
          </p:nvPr>
        </p:nvSpPr>
        <p:spPr>
          <a:xfrm>
            <a:off x="553590" y="3015124"/>
            <a:ext cx="2534076" cy="184666"/>
          </a:xfrm>
        </p:spPr>
        <p:txBody>
          <a:bodyPr wrap="square" bIns="0" anchor="t">
            <a:spAutoFit/>
          </a:bodyPr>
          <a:lstStyle>
            <a:lvl1pPr marL="0" indent="0" algn="l">
              <a:buFontTx/>
              <a:buNone/>
              <a:defRPr sz="1200" b="0">
                <a:solidFill>
                  <a:schemeClr val="accent2"/>
                </a:solidFill>
                <a:latin typeface="Calibri" panose="020F0502020204030204" pitchFamily="34" charset="0"/>
                <a:cs typeface="Calibri" panose="020F0502020204030204" pitchFamily="34" charset="0"/>
              </a:defRPr>
            </a:lvl1pPr>
          </a:lstStyle>
          <a:p>
            <a:r>
              <a:rPr lang="en-US"/>
              <a:t>Date</a:t>
            </a:r>
          </a:p>
        </p:txBody>
      </p:sp>
      <p:sp>
        <p:nvSpPr>
          <p:cNvPr id="3" name="Text Placeholder 2"/>
          <p:cNvSpPr>
            <a:spLocks noGrp="1"/>
          </p:cNvSpPr>
          <p:nvPr>
            <p:ph type="body" sz="quarter" idx="10" hasCustomPrompt="1"/>
          </p:nvPr>
        </p:nvSpPr>
        <p:spPr>
          <a:xfrm>
            <a:off x="553590" y="588723"/>
            <a:ext cx="5339906" cy="1885167"/>
          </a:xfrm>
        </p:spPr>
        <p:txBody>
          <a:bodyPr anchor="ctr"/>
          <a:lstStyle>
            <a:lvl1pPr>
              <a:lnSpc>
                <a:spcPct val="90000"/>
              </a:lnSpc>
              <a:spcBef>
                <a:spcPts val="1000"/>
              </a:spcBef>
              <a:defRPr sz="3200" b="1">
                <a:solidFill>
                  <a:schemeClr val="accent3"/>
                </a:solidFill>
                <a:latin typeface="Calibri" panose="020F0502020204030204" pitchFamily="34" charset="0"/>
                <a:cs typeface="Calibri" panose="020F0502020204030204" pitchFamily="34" charset="0"/>
              </a:defRPr>
            </a:lvl1pPr>
            <a:lvl2pPr marL="0" indent="0">
              <a:spcBef>
                <a:spcPts val="1000"/>
              </a:spcBef>
              <a:buNone/>
              <a:defRPr sz="1800" b="0">
                <a:solidFill>
                  <a:schemeClr val="accent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7" name="Oval 6">
            <a:extLst>
              <a:ext uri="{FF2B5EF4-FFF2-40B4-BE49-F238E27FC236}">
                <a16:creationId xmlns:a16="http://schemas.microsoft.com/office/drawing/2014/main" id="{FFFCBF03-F037-F848-B927-415F9726A735}"/>
              </a:ext>
            </a:extLst>
          </p:cNvPr>
          <p:cNvSpPr/>
          <p:nvPr userDrawn="1"/>
        </p:nvSpPr>
        <p:spPr>
          <a:xfrm flipH="1">
            <a:off x="6788701" y="4380633"/>
            <a:ext cx="502517" cy="502517"/>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DF3CD185-2CDF-8147-8CDC-491CD1820412}"/>
              </a:ext>
            </a:extLst>
          </p:cNvPr>
          <p:cNvSpPr/>
          <p:nvPr userDrawn="1"/>
        </p:nvSpPr>
        <p:spPr>
          <a:xfrm flipH="1">
            <a:off x="6517632" y="3547139"/>
            <a:ext cx="358916" cy="358916"/>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556B9158-4778-0849-9876-E037CBB06090}"/>
              </a:ext>
            </a:extLst>
          </p:cNvPr>
          <p:cNvSpPr/>
          <p:nvPr userDrawn="1"/>
        </p:nvSpPr>
        <p:spPr>
          <a:xfrm flipH="1">
            <a:off x="8607056" y="3524691"/>
            <a:ext cx="318067" cy="318067"/>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030A60-EEAB-D945-BCC9-E6A5DBC5E103}"/>
              </a:ext>
            </a:extLst>
          </p:cNvPr>
          <p:cNvSpPr/>
          <p:nvPr userDrawn="1"/>
        </p:nvSpPr>
        <p:spPr>
          <a:xfrm flipH="1">
            <a:off x="5996774" y="3033610"/>
            <a:ext cx="265803" cy="265803"/>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5" name="Oval 14">
            <a:extLst>
              <a:ext uri="{FF2B5EF4-FFF2-40B4-BE49-F238E27FC236}">
                <a16:creationId xmlns:a16="http://schemas.microsoft.com/office/drawing/2014/main" id="{81EEABA5-F2A5-9248-8DC9-B7E0BD3DF98F}"/>
              </a:ext>
            </a:extLst>
          </p:cNvPr>
          <p:cNvSpPr/>
          <p:nvPr userDrawn="1"/>
        </p:nvSpPr>
        <p:spPr>
          <a:xfrm flipH="1">
            <a:off x="7712022" y="3800549"/>
            <a:ext cx="358916" cy="358916"/>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6" name="Oval 15">
            <a:extLst>
              <a:ext uri="{FF2B5EF4-FFF2-40B4-BE49-F238E27FC236}">
                <a16:creationId xmlns:a16="http://schemas.microsoft.com/office/drawing/2014/main" id="{6D068373-2FB7-F747-8A4E-79834BBC5386}"/>
              </a:ext>
            </a:extLst>
          </p:cNvPr>
          <p:cNvSpPr/>
          <p:nvPr userDrawn="1"/>
        </p:nvSpPr>
        <p:spPr>
          <a:xfrm flipH="1">
            <a:off x="5422611" y="2745019"/>
            <a:ext cx="223278" cy="22327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Tree>
    <p:extLst>
      <p:ext uri="{BB962C8B-B14F-4D97-AF65-F5344CB8AC3E}">
        <p14:creationId xmlns:p14="http://schemas.microsoft.com/office/powerpoint/2010/main" val="4159288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8" y="286442"/>
            <a:ext cx="8056359" cy="302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547076" y="1070975"/>
            <a:ext cx="8056359"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1"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1" name="Rectangle 6">
            <a:extLst>
              <a:ext uri="{FF2B5EF4-FFF2-40B4-BE49-F238E27FC236}">
                <a16:creationId xmlns:a16="http://schemas.microsoft.com/office/drawing/2014/main" id="{29107A76-1446-7344-ACFD-1FF930B56F4E}"/>
              </a:ext>
            </a:extLst>
          </p:cNvPr>
          <p:cNvSpPr>
            <a:spLocks noGrp="1" noChangeArrowheads="1"/>
          </p:cNvSpPr>
          <p:nvPr>
            <p:ph type="sldNum" sz="quarter" idx="4"/>
          </p:nvPr>
        </p:nvSpPr>
        <p:spPr bwMode="auto">
          <a:xfrm>
            <a:off x="8301446" y="4857541"/>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0194F7C9-2C36-4E4A-B206-D65A86BA2BE5}"/>
              </a:ext>
            </a:extLst>
          </p:cNvPr>
          <p:cNvSpPr>
            <a:spLocks noGrp="1" noChangeArrowheads="1"/>
          </p:cNvSpPr>
          <p:nvPr>
            <p:ph type="ftr" sz="quarter" idx="3"/>
          </p:nvPr>
        </p:nvSpPr>
        <p:spPr>
          <a:xfrm>
            <a:off x="4702629" y="4857541"/>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228941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8" y="286442"/>
            <a:ext cx="8056359" cy="302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1" name="Rectangle 3">
            <a:extLst>
              <a:ext uri="{FF2B5EF4-FFF2-40B4-BE49-F238E27FC236}">
                <a16:creationId xmlns:a16="http://schemas.microsoft.com/office/drawing/2014/main" id="{30D6C0A0-5A7B-864E-B399-95C0896DABE6}"/>
              </a:ext>
            </a:extLst>
          </p:cNvPr>
          <p:cNvSpPr>
            <a:spLocks noGrp="1" noChangeArrowheads="1"/>
          </p:cNvSpPr>
          <p:nvPr>
            <p:ph idx="1"/>
          </p:nvPr>
        </p:nvSpPr>
        <p:spPr bwMode="auto">
          <a:xfrm>
            <a:off x="547077" y="1070975"/>
            <a:ext cx="3912190"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00AD6382-7A42-BA4F-892A-B1825E0536FC}"/>
              </a:ext>
            </a:extLst>
          </p:cNvPr>
          <p:cNvCxnSpPr>
            <a:cxnSpLocks/>
          </p:cNvCxnSpPr>
          <p:nvPr userDrawn="1"/>
        </p:nvCxnSpPr>
        <p:spPr bwMode="auto">
          <a:xfrm>
            <a:off x="546141"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4" name="Content Placeholder 3">
            <a:extLst>
              <a:ext uri="{FF2B5EF4-FFF2-40B4-BE49-F238E27FC236}">
                <a16:creationId xmlns:a16="http://schemas.microsoft.com/office/drawing/2014/main" id="{5321BB57-096B-364F-B7F7-4D652D1C21B2}"/>
              </a:ext>
            </a:extLst>
          </p:cNvPr>
          <p:cNvSpPr>
            <a:spLocks noGrp="1"/>
          </p:cNvSpPr>
          <p:nvPr>
            <p:ph sz="quarter" idx="10"/>
          </p:nvPr>
        </p:nvSpPr>
        <p:spPr>
          <a:xfrm>
            <a:off x="4684734" y="1070975"/>
            <a:ext cx="3916157" cy="33855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a:extLst>
              <a:ext uri="{FF2B5EF4-FFF2-40B4-BE49-F238E27FC236}">
                <a16:creationId xmlns:a16="http://schemas.microsoft.com/office/drawing/2014/main" id="{7F34B317-C9B1-3A41-958C-A91C20CA5E5B}"/>
              </a:ext>
            </a:extLst>
          </p:cNvPr>
          <p:cNvSpPr>
            <a:spLocks noGrp="1" noChangeArrowheads="1"/>
          </p:cNvSpPr>
          <p:nvPr>
            <p:ph type="sldNum" sz="quarter" idx="4"/>
          </p:nvPr>
        </p:nvSpPr>
        <p:spPr bwMode="auto">
          <a:xfrm>
            <a:off x="8301446" y="4857541"/>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8" name="Rectangle 5">
            <a:extLst>
              <a:ext uri="{FF2B5EF4-FFF2-40B4-BE49-F238E27FC236}">
                <a16:creationId xmlns:a16="http://schemas.microsoft.com/office/drawing/2014/main" id="{0FE27557-2ED5-614D-8922-6A762F20D099}"/>
              </a:ext>
            </a:extLst>
          </p:cNvPr>
          <p:cNvSpPr>
            <a:spLocks noGrp="1" noChangeArrowheads="1"/>
          </p:cNvSpPr>
          <p:nvPr>
            <p:ph type="ftr" sz="quarter" idx="3"/>
          </p:nvPr>
        </p:nvSpPr>
        <p:spPr>
          <a:xfrm>
            <a:off x="4702629" y="4857541"/>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053090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8" y="286442"/>
            <a:ext cx="8056359" cy="302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3197697" y="1070976"/>
            <a:ext cx="5405740" cy="3385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1"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3" name="Content Placeholder 2">
            <a:extLst>
              <a:ext uri="{FF2B5EF4-FFF2-40B4-BE49-F238E27FC236}">
                <a16:creationId xmlns:a16="http://schemas.microsoft.com/office/drawing/2014/main" id="{A1DD20F8-7151-744B-9DCF-1315C4E05250}"/>
              </a:ext>
            </a:extLst>
          </p:cNvPr>
          <p:cNvSpPr>
            <a:spLocks noGrp="1"/>
          </p:cNvSpPr>
          <p:nvPr>
            <p:ph sz="quarter" idx="10"/>
          </p:nvPr>
        </p:nvSpPr>
        <p:spPr>
          <a:xfrm>
            <a:off x="546141" y="1070976"/>
            <a:ext cx="2500235" cy="3385696"/>
          </a:xfrm>
        </p:spPr>
        <p:txBody>
          <a:bodyPr/>
          <a:lstStyle>
            <a:lvl1pPr>
              <a:defRPr sz="1400" b="1">
                <a:solidFill>
                  <a:schemeClr val="accent1"/>
                </a:solidFill>
              </a:defRPr>
            </a:lvl1pPr>
          </a:lstStyle>
          <a:p>
            <a:pPr lvl="0"/>
            <a:r>
              <a:rPr lang="en-US"/>
              <a:t>Edit Master text styles</a:t>
            </a:r>
          </a:p>
        </p:txBody>
      </p:sp>
      <p:sp>
        <p:nvSpPr>
          <p:cNvPr id="11" name="Rectangle 6">
            <a:extLst>
              <a:ext uri="{FF2B5EF4-FFF2-40B4-BE49-F238E27FC236}">
                <a16:creationId xmlns:a16="http://schemas.microsoft.com/office/drawing/2014/main" id="{58410D4A-DB1F-5A4C-A390-5055E09BB4AD}"/>
              </a:ext>
            </a:extLst>
          </p:cNvPr>
          <p:cNvSpPr>
            <a:spLocks noGrp="1" noChangeArrowheads="1"/>
          </p:cNvSpPr>
          <p:nvPr>
            <p:ph type="sldNum" sz="quarter" idx="4"/>
          </p:nvPr>
        </p:nvSpPr>
        <p:spPr bwMode="auto">
          <a:xfrm>
            <a:off x="8301446" y="4857541"/>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30D71F93-D555-2E4E-9506-7E03C6CB5987}"/>
              </a:ext>
            </a:extLst>
          </p:cNvPr>
          <p:cNvSpPr>
            <a:spLocks noGrp="1" noChangeArrowheads="1"/>
          </p:cNvSpPr>
          <p:nvPr>
            <p:ph type="ftr" sz="quarter" idx="3"/>
          </p:nvPr>
        </p:nvSpPr>
        <p:spPr>
          <a:xfrm>
            <a:off x="4702629" y="4857541"/>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71697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8" y="277833"/>
            <a:ext cx="2499298"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p>
        </p:txBody>
      </p:sp>
      <p:sp>
        <p:nvSpPr>
          <p:cNvPr id="3" name="Content Placeholder 2">
            <a:extLst>
              <a:ext uri="{FF2B5EF4-FFF2-40B4-BE49-F238E27FC236}">
                <a16:creationId xmlns:a16="http://schemas.microsoft.com/office/drawing/2014/main" id="{A1DD20F8-7151-744B-9DCF-1315C4E05250}"/>
              </a:ext>
            </a:extLst>
          </p:cNvPr>
          <p:cNvSpPr>
            <a:spLocks noGrp="1"/>
          </p:cNvSpPr>
          <p:nvPr>
            <p:ph sz="quarter" idx="10"/>
          </p:nvPr>
        </p:nvSpPr>
        <p:spPr>
          <a:xfrm>
            <a:off x="546140" y="2467258"/>
            <a:ext cx="2500235" cy="1989414"/>
          </a:xfrm>
        </p:spPr>
        <p:txBody>
          <a:bodyPr anchor="t"/>
          <a:lstStyle>
            <a:lvl1pPr>
              <a:defRPr sz="1400" b="1">
                <a:solidFill>
                  <a:schemeClr val="accent1"/>
                </a:solidFill>
              </a:defRPr>
            </a:lvl1pPr>
          </a:lstStyle>
          <a:p>
            <a:pPr lvl="0"/>
            <a:r>
              <a:rPr lang="en-US"/>
              <a:t>Edit Master text styles</a:t>
            </a:r>
          </a:p>
        </p:txBody>
      </p:sp>
      <p:sp>
        <p:nvSpPr>
          <p:cNvPr id="4" name="Picture Placeholder 3">
            <a:extLst>
              <a:ext uri="{FF2B5EF4-FFF2-40B4-BE49-F238E27FC236}">
                <a16:creationId xmlns:a16="http://schemas.microsoft.com/office/drawing/2014/main" id="{2DBC11CB-C89E-9B43-A579-8C841AE3E8C6}"/>
              </a:ext>
            </a:extLst>
          </p:cNvPr>
          <p:cNvSpPr>
            <a:spLocks noGrp="1"/>
          </p:cNvSpPr>
          <p:nvPr>
            <p:ph type="pic" sz="quarter" idx="11"/>
          </p:nvPr>
        </p:nvSpPr>
        <p:spPr>
          <a:xfrm>
            <a:off x="3197695" y="277833"/>
            <a:ext cx="5403195" cy="4178839"/>
          </a:xfrm>
        </p:spPr>
        <p:txBody>
          <a:bodyPr/>
          <a:lstStyle/>
          <a:p>
            <a:endParaRPr lang="en-US"/>
          </a:p>
        </p:txBody>
      </p:sp>
      <p:sp>
        <p:nvSpPr>
          <p:cNvPr id="14" name="Rectangle 6">
            <a:extLst>
              <a:ext uri="{FF2B5EF4-FFF2-40B4-BE49-F238E27FC236}">
                <a16:creationId xmlns:a16="http://schemas.microsoft.com/office/drawing/2014/main" id="{8077EF14-7456-D04F-BE73-380D20D60596}"/>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7" name="Rectangle 5">
            <a:extLst>
              <a:ext uri="{FF2B5EF4-FFF2-40B4-BE49-F238E27FC236}">
                <a16:creationId xmlns:a16="http://schemas.microsoft.com/office/drawing/2014/main" id="{285BD605-07F7-1147-8D6C-2F11A3570AF1}"/>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904270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547076" y="1070975"/>
            <a:ext cx="8056359"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1" name="Rectangle 6">
            <a:extLst>
              <a:ext uri="{FF2B5EF4-FFF2-40B4-BE49-F238E27FC236}">
                <a16:creationId xmlns:a16="http://schemas.microsoft.com/office/drawing/2014/main" id="{29107A76-1446-7344-ACFD-1FF930B56F4E}"/>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0194F7C9-2C36-4E4A-B206-D65A86BA2BE5}"/>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510947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1" name="Rectangle 3">
            <a:extLst>
              <a:ext uri="{FF2B5EF4-FFF2-40B4-BE49-F238E27FC236}">
                <a16:creationId xmlns:a16="http://schemas.microsoft.com/office/drawing/2014/main" id="{30D6C0A0-5A7B-864E-B399-95C0896DABE6}"/>
              </a:ext>
            </a:extLst>
          </p:cNvPr>
          <p:cNvSpPr>
            <a:spLocks noGrp="1" noChangeArrowheads="1"/>
          </p:cNvSpPr>
          <p:nvPr>
            <p:ph idx="1"/>
          </p:nvPr>
        </p:nvSpPr>
        <p:spPr bwMode="auto">
          <a:xfrm>
            <a:off x="547077" y="1070975"/>
            <a:ext cx="3912190"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00AD6382-7A42-BA4F-892A-B1825E0536FC}"/>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4" name="Content Placeholder 3">
            <a:extLst>
              <a:ext uri="{FF2B5EF4-FFF2-40B4-BE49-F238E27FC236}">
                <a16:creationId xmlns:a16="http://schemas.microsoft.com/office/drawing/2014/main" id="{5321BB57-096B-364F-B7F7-4D652D1C21B2}"/>
              </a:ext>
            </a:extLst>
          </p:cNvPr>
          <p:cNvSpPr>
            <a:spLocks noGrp="1"/>
          </p:cNvSpPr>
          <p:nvPr>
            <p:ph sz="quarter" idx="10"/>
          </p:nvPr>
        </p:nvSpPr>
        <p:spPr>
          <a:xfrm>
            <a:off x="4684733" y="1070975"/>
            <a:ext cx="3916157" cy="33855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a:extLst>
              <a:ext uri="{FF2B5EF4-FFF2-40B4-BE49-F238E27FC236}">
                <a16:creationId xmlns:a16="http://schemas.microsoft.com/office/drawing/2014/main" id="{7F34B317-C9B1-3A41-958C-A91C20CA5E5B}"/>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8" name="Rectangle 5">
            <a:extLst>
              <a:ext uri="{FF2B5EF4-FFF2-40B4-BE49-F238E27FC236}">
                <a16:creationId xmlns:a16="http://schemas.microsoft.com/office/drawing/2014/main" id="{0FE27557-2ED5-614D-8922-6A762F20D099}"/>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12857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with Caption">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3" name="Rectangle 3">
            <a:extLst>
              <a:ext uri="{FF2B5EF4-FFF2-40B4-BE49-F238E27FC236}">
                <a16:creationId xmlns:a16="http://schemas.microsoft.com/office/drawing/2014/main" id="{0D32B4C0-9944-3142-9D03-97F044C1C684}"/>
              </a:ext>
            </a:extLst>
          </p:cNvPr>
          <p:cNvSpPr>
            <a:spLocks noGrp="1" noChangeArrowheads="1"/>
          </p:cNvSpPr>
          <p:nvPr>
            <p:ph idx="1"/>
          </p:nvPr>
        </p:nvSpPr>
        <p:spPr bwMode="auto">
          <a:xfrm>
            <a:off x="3197696" y="1070976"/>
            <a:ext cx="5405740" cy="3385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5CFAC0A1-E2C1-7346-8D69-0521D71E0F26}"/>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3" name="Content Placeholder 2">
            <a:extLst>
              <a:ext uri="{FF2B5EF4-FFF2-40B4-BE49-F238E27FC236}">
                <a16:creationId xmlns:a16="http://schemas.microsoft.com/office/drawing/2014/main" id="{A1DD20F8-7151-744B-9DCF-1315C4E05250}"/>
              </a:ext>
            </a:extLst>
          </p:cNvPr>
          <p:cNvSpPr>
            <a:spLocks noGrp="1"/>
          </p:cNvSpPr>
          <p:nvPr>
            <p:ph sz="quarter" idx="10"/>
          </p:nvPr>
        </p:nvSpPr>
        <p:spPr>
          <a:xfrm>
            <a:off x="546140" y="1070975"/>
            <a:ext cx="2500235" cy="3385696"/>
          </a:xfrm>
        </p:spPr>
        <p:txBody>
          <a:bodyPr/>
          <a:lstStyle>
            <a:lvl1pPr>
              <a:defRPr sz="1400" b="1">
                <a:solidFill>
                  <a:schemeClr val="accent1"/>
                </a:solidFill>
              </a:defRPr>
            </a:lvl1pPr>
          </a:lstStyle>
          <a:p>
            <a:pPr lvl="0"/>
            <a:r>
              <a:rPr lang="en-US"/>
              <a:t>Edit Master text styles</a:t>
            </a:r>
          </a:p>
        </p:txBody>
      </p:sp>
      <p:sp>
        <p:nvSpPr>
          <p:cNvPr id="11" name="Rectangle 6">
            <a:extLst>
              <a:ext uri="{FF2B5EF4-FFF2-40B4-BE49-F238E27FC236}">
                <a16:creationId xmlns:a16="http://schemas.microsoft.com/office/drawing/2014/main" id="{58410D4A-DB1F-5A4C-A390-5055E09BB4AD}"/>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30D71F93-D555-2E4E-9506-7E03C6CB5987}"/>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243850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DA444D-61DB-0B44-9639-2C2F2239CF5C}"/>
              </a:ext>
            </a:extLst>
          </p:cNvPr>
          <p:cNvSpPr>
            <a:spLocks noGrp="1" noChangeArrowheads="1"/>
          </p:cNvSpPr>
          <p:nvPr>
            <p:ph type="title"/>
          </p:nvPr>
        </p:nvSpPr>
        <p:spPr bwMode="auto">
          <a:xfrm>
            <a:off x="547078" y="277833"/>
            <a:ext cx="2499298"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p>
        </p:txBody>
      </p:sp>
      <p:sp>
        <p:nvSpPr>
          <p:cNvPr id="3" name="Content Placeholder 2">
            <a:extLst>
              <a:ext uri="{FF2B5EF4-FFF2-40B4-BE49-F238E27FC236}">
                <a16:creationId xmlns:a16="http://schemas.microsoft.com/office/drawing/2014/main" id="{A1DD20F8-7151-744B-9DCF-1315C4E05250}"/>
              </a:ext>
            </a:extLst>
          </p:cNvPr>
          <p:cNvSpPr>
            <a:spLocks noGrp="1"/>
          </p:cNvSpPr>
          <p:nvPr>
            <p:ph sz="quarter" idx="10"/>
          </p:nvPr>
        </p:nvSpPr>
        <p:spPr>
          <a:xfrm>
            <a:off x="546140" y="2467258"/>
            <a:ext cx="2500235" cy="1989414"/>
          </a:xfrm>
        </p:spPr>
        <p:txBody>
          <a:bodyPr anchor="t"/>
          <a:lstStyle>
            <a:lvl1pPr>
              <a:defRPr sz="1400" b="1">
                <a:solidFill>
                  <a:schemeClr val="accent1"/>
                </a:solidFill>
              </a:defRPr>
            </a:lvl1pPr>
          </a:lstStyle>
          <a:p>
            <a:pPr lvl="0"/>
            <a:r>
              <a:rPr lang="en-US"/>
              <a:t>Edit Master text styles</a:t>
            </a:r>
          </a:p>
        </p:txBody>
      </p:sp>
      <p:sp>
        <p:nvSpPr>
          <p:cNvPr id="4" name="Picture Placeholder 3">
            <a:extLst>
              <a:ext uri="{FF2B5EF4-FFF2-40B4-BE49-F238E27FC236}">
                <a16:creationId xmlns:a16="http://schemas.microsoft.com/office/drawing/2014/main" id="{2DBC11CB-C89E-9B43-A579-8C841AE3E8C6}"/>
              </a:ext>
            </a:extLst>
          </p:cNvPr>
          <p:cNvSpPr>
            <a:spLocks noGrp="1"/>
          </p:cNvSpPr>
          <p:nvPr>
            <p:ph type="pic" sz="quarter" idx="11"/>
          </p:nvPr>
        </p:nvSpPr>
        <p:spPr>
          <a:xfrm>
            <a:off x="3197695" y="277833"/>
            <a:ext cx="5403195" cy="4178839"/>
          </a:xfrm>
        </p:spPr>
        <p:txBody>
          <a:bodyPr/>
          <a:lstStyle/>
          <a:p>
            <a:endParaRPr lang="en-US"/>
          </a:p>
        </p:txBody>
      </p:sp>
      <p:sp>
        <p:nvSpPr>
          <p:cNvPr id="14" name="Rectangle 6">
            <a:extLst>
              <a:ext uri="{FF2B5EF4-FFF2-40B4-BE49-F238E27FC236}">
                <a16:creationId xmlns:a16="http://schemas.microsoft.com/office/drawing/2014/main" id="{8077EF14-7456-D04F-BE73-380D20D60596}"/>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7" name="Rectangle 5">
            <a:extLst>
              <a:ext uri="{FF2B5EF4-FFF2-40B4-BE49-F238E27FC236}">
                <a16:creationId xmlns:a16="http://schemas.microsoft.com/office/drawing/2014/main" id="{285BD605-07F7-1147-8D6C-2F11A3570AF1}"/>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501611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8" y="286442"/>
            <a:ext cx="8056359" cy="302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cxnSp>
        <p:nvCxnSpPr>
          <p:cNvPr id="8" name="Straight Connector 7">
            <a:extLst>
              <a:ext uri="{FF2B5EF4-FFF2-40B4-BE49-F238E27FC236}">
                <a16:creationId xmlns:a16="http://schemas.microsoft.com/office/drawing/2014/main" id="{31DC8442-763C-5942-9662-31A75123BE44}"/>
              </a:ext>
            </a:extLst>
          </p:cNvPr>
          <p:cNvCxnSpPr>
            <a:cxnSpLocks/>
          </p:cNvCxnSpPr>
          <p:nvPr userDrawn="1"/>
        </p:nvCxnSpPr>
        <p:spPr bwMode="auto">
          <a:xfrm>
            <a:off x="546141"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34DAC652-630D-C24C-8068-8C6CEC33C625}"/>
              </a:ext>
            </a:extLst>
          </p:cNvPr>
          <p:cNvSpPr>
            <a:spLocks noGrp="1" noChangeArrowheads="1"/>
          </p:cNvSpPr>
          <p:nvPr>
            <p:ph type="sldNum" sz="quarter" idx="4"/>
          </p:nvPr>
        </p:nvSpPr>
        <p:spPr bwMode="auto">
          <a:xfrm>
            <a:off x="8301446" y="4857541"/>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6" name="Rectangle 5">
            <a:extLst>
              <a:ext uri="{FF2B5EF4-FFF2-40B4-BE49-F238E27FC236}">
                <a16:creationId xmlns:a16="http://schemas.microsoft.com/office/drawing/2014/main" id="{EB7394F5-D179-044D-B2D0-48641613627E}"/>
              </a:ext>
            </a:extLst>
          </p:cNvPr>
          <p:cNvSpPr>
            <a:spLocks noGrp="1" noChangeArrowheads="1"/>
          </p:cNvSpPr>
          <p:nvPr>
            <p:ph type="ftr" sz="quarter" idx="3"/>
          </p:nvPr>
        </p:nvSpPr>
        <p:spPr>
          <a:xfrm>
            <a:off x="4702629" y="4857541"/>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476103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cxnSp>
        <p:nvCxnSpPr>
          <p:cNvPr id="8" name="Straight Connector 7">
            <a:extLst>
              <a:ext uri="{FF2B5EF4-FFF2-40B4-BE49-F238E27FC236}">
                <a16:creationId xmlns:a16="http://schemas.microsoft.com/office/drawing/2014/main" id="{31DC8442-763C-5942-9662-31A75123BE44}"/>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34DAC652-630D-C24C-8068-8C6CEC33C62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6" name="Rectangle 5">
            <a:extLst>
              <a:ext uri="{FF2B5EF4-FFF2-40B4-BE49-F238E27FC236}">
                <a16:creationId xmlns:a16="http://schemas.microsoft.com/office/drawing/2014/main" id="{EB7394F5-D179-044D-B2D0-48641613627E}"/>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029562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34DAC652-630D-C24C-8068-8C6CEC33C62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6" name="Rectangle 5">
            <a:extLst>
              <a:ext uri="{FF2B5EF4-FFF2-40B4-BE49-F238E27FC236}">
                <a16:creationId xmlns:a16="http://schemas.microsoft.com/office/drawing/2014/main" id="{EB7394F5-D179-044D-B2D0-48641613627E}"/>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013864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995972"/>
            <a:ext cx="7886700" cy="425886"/>
          </a:xfrm>
        </p:spPr>
        <p:txBody>
          <a:bodyPr anchor="b"/>
          <a:lstStyle>
            <a:lvl1pPr>
              <a:defRPr sz="34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400">
                <a:solidFill>
                  <a:schemeClr val="tx1">
                    <a:tint val="75000"/>
                  </a:schemeClr>
                </a:solidFill>
              </a:defRPr>
            </a:lvl1pPr>
            <a:lvl2pPr marL="257168" indent="0">
              <a:buNone/>
              <a:defRPr sz="1100">
                <a:solidFill>
                  <a:schemeClr val="tx1">
                    <a:tint val="75000"/>
                  </a:schemeClr>
                </a:solidFill>
              </a:defRPr>
            </a:lvl2pPr>
            <a:lvl3pPr marL="514337" indent="0">
              <a:buNone/>
              <a:defRPr sz="1100">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90582186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2FFD-B697-4935-B40F-C3DF4A6E6193}"/>
              </a:ext>
            </a:extLst>
          </p:cNvPr>
          <p:cNvSpPr>
            <a:spLocks noGrp="1"/>
          </p:cNvSpPr>
          <p:nvPr>
            <p:ph type="ctrTitle"/>
          </p:nvPr>
        </p:nvSpPr>
        <p:spPr>
          <a:xfrm>
            <a:off x="1143000" y="1510626"/>
            <a:ext cx="6858000" cy="1121846"/>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26B349D-7AB4-42EF-BB29-615CB503E9A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208A598-51AD-4AA2-9A3C-AFE33F6E0E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CC5A60-263D-40EA-9967-326FB28C1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F6D2D-A4A6-4B70-AFDE-CD2F952765C4}"/>
              </a:ext>
            </a:extLst>
          </p:cNvPr>
          <p:cNvSpPr>
            <a:spLocks noGrp="1"/>
          </p:cNvSpPr>
          <p:nvPr>
            <p:ph type="sldNum" sz="quarter" idx="12"/>
          </p:nvPr>
        </p:nvSpPr>
        <p:spPr/>
        <p:txBody>
          <a:bodyPr/>
          <a:lstStyle/>
          <a:p>
            <a:fld id="{89D019BE-2564-463A-AA69-A2AA1606E057}" type="slidenum">
              <a:rPr lang="en-US" smtClean="0"/>
              <a:t>‹#›</a:t>
            </a:fld>
            <a:endParaRPr lang="en-US"/>
          </a:p>
        </p:txBody>
      </p:sp>
    </p:spTree>
    <p:extLst>
      <p:ext uri="{BB962C8B-B14F-4D97-AF65-F5344CB8AC3E}">
        <p14:creationId xmlns:p14="http://schemas.microsoft.com/office/powerpoint/2010/main" val="3535489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611D8-D09A-0A6E-3D2F-AA8B1130163F}"/>
              </a:ext>
            </a:extLst>
          </p:cNvPr>
          <p:cNvSpPr>
            <a:spLocks noGrp="1"/>
          </p:cNvSpPr>
          <p:nvPr>
            <p:ph type="sldNum" sz="quarter" idx="10"/>
          </p:nvPr>
        </p:nvSpPr>
        <p:spPr/>
        <p:txBody>
          <a:bodyPr/>
          <a:lstStyle/>
          <a:p>
            <a:fld id="{42C32FFB-F9AE-46F0-A233-A2E628258990}" type="slidenum">
              <a:rPr lang="en-US" smtClean="0"/>
              <a:pPr/>
              <a:t>‹#›</a:t>
            </a:fld>
            <a:endParaRPr lang="en-US" sz="1000"/>
          </a:p>
        </p:txBody>
      </p:sp>
      <p:sp>
        <p:nvSpPr>
          <p:cNvPr id="3" name="Footer Placeholder 2">
            <a:extLst>
              <a:ext uri="{FF2B5EF4-FFF2-40B4-BE49-F238E27FC236}">
                <a16:creationId xmlns:a16="http://schemas.microsoft.com/office/drawing/2014/main" id="{1BE90B67-E80C-5D11-F37F-3F670897A26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501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883209-D53C-4848-B906-5BB5730B19BA}"/>
              </a:ext>
            </a:extLst>
          </p:cNvPr>
          <p:cNvSpPr>
            <a:spLocks noGrp="1" noChangeArrowheads="1"/>
          </p:cNvSpPr>
          <p:nvPr>
            <p:ph type="title"/>
          </p:nvPr>
        </p:nvSpPr>
        <p:spPr bwMode="auto">
          <a:xfrm>
            <a:off x="547077" y="277833"/>
            <a:ext cx="8056359" cy="32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cxnSp>
        <p:nvCxnSpPr>
          <p:cNvPr id="8" name="Straight Connector 7">
            <a:extLst>
              <a:ext uri="{FF2B5EF4-FFF2-40B4-BE49-F238E27FC236}">
                <a16:creationId xmlns:a16="http://schemas.microsoft.com/office/drawing/2014/main" id="{31DC8442-763C-5942-9662-31A75123BE44}"/>
              </a:ext>
            </a:extLst>
          </p:cNvPr>
          <p:cNvCxnSpPr>
            <a:cxnSpLocks/>
          </p:cNvCxnSpPr>
          <p:nvPr userDrawn="1"/>
        </p:nvCxnSpPr>
        <p:spPr bwMode="auto">
          <a:xfrm>
            <a:off x="546140" y="832982"/>
            <a:ext cx="712726"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34DAC652-630D-C24C-8068-8C6CEC33C62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6" name="Rectangle 5">
            <a:extLst>
              <a:ext uri="{FF2B5EF4-FFF2-40B4-BE49-F238E27FC236}">
                <a16:creationId xmlns:a16="http://schemas.microsoft.com/office/drawing/2014/main" id="{EB7394F5-D179-044D-B2D0-48641613627E}"/>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29284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34DAC652-630D-C24C-8068-8C6CEC33C62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6" name="Rectangle 5">
            <a:extLst>
              <a:ext uri="{FF2B5EF4-FFF2-40B4-BE49-F238E27FC236}">
                <a16:creationId xmlns:a16="http://schemas.microsoft.com/office/drawing/2014/main" id="{EB7394F5-D179-044D-B2D0-48641613627E}"/>
              </a:ext>
            </a:extLst>
          </p:cNvPr>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43751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46" y="-52444"/>
            <a:ext cx="7789544" cy="5195943"/>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2593235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vider 1 Green">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C442EF-EFB2-DC4C-95CE-188DC007E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139" y="0"/>
            <a:ext cx="7072335" cy="5143499"/>
          </a:xfrm>
          <a:prstGeom prst="rect">
            <a:avLst/>
          </a:prstGeom>
        </p:spPr>
      </p:pic>
      <p:pic>
        <p:nvPicPr>
          <p:cNvPr id="16" name="Picture 15">
            <a:extLst>
              <a:ext uri="{FF2B5EF4-FFF2-40B4-BE49-F238E27FC236}">
                <a16:creationId xmlns:a16="http://schemas.microsoft.com/office/drawing/2014/main" id="{A9D6A921-3701-724F-9A53-B82C339BCB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1500" y="0"/>
            <a:ext cx="4762500" cy="5143500"/>
          </a:xfrm>
          <a:prstGeom prst="rect">
            <a:avLst/>
          </a:prstGeom>
        </p:spPr>
      </p:pic>
      <p:sp>
        <p:nvSpPr>
          <p:cNvPr id="10" name="Text Placeholder 9">
            <a:extLst>
              <a:ext uri="{FF2B5EF4-FFF2-40B4-BE49-F238E27FC236}">
                <a16:creationId xmlns:a16="http://schemas.microsoft.com/office/drawing/2014/main" id="{E427CD64-908F-EA4B-A589-D8013E8A0AF4}"/>
              </a:ext>
            </a:extLst>
          </p:cNvPr>
          <p:cNvSpPr>
            <a:spLocks noGrp="1"/>
          </p:cNvSpPr>
          <p:nvPr>
            <p:ph type="body" sz="quarter" idx="10" hasCustomPrompt="1"/>
          </p:nvPr>
        </p:nvSpPr>
        <p:spPr>
          <a:xfrm>
            <a:off x="4903940" y="1898989"/>
            <a:ext cx="3775855" cy="1345521"/>
          </a:xfrm>
          <a:prstGeom prst="rect">
            <a:avLst/>
          </a:prstGeom>
        </p:spPr>
        <p:txBody>
          <a:bodyPr lIns="0" tIns="0" rIns="0" bIns="0" anchor="ctr"/>
          <a:lstStyle>
            <a:lvl1pPr>
              <a:defRPr sz="3200" b="1">
                <a:solidFill>
                  <a:schemeClr val="accent1"/>
                </a:solidFill>
                <a:latin typeface="Calibri" panose="020F0502020204030204" pitchFamily="34" charset="0"/>
                <a:cs typeface="Calibri" panose="020F0502020204030204" pitchFamily="34" charset="0"/>
              </a:defRPr>
            </a:lvl1pPr>
            <a:lvl2pPr marL="0" indent="0">
              <a:buNone/>
              <a:defRPr sz="1800" i="1">
                <a:solidFill>
                  <a:schemeClr val="tx2"/>
                </a:solidFill>
                <a:latin typeface="Calibri" panose="020F0502020204030204" pitchFamily="34" charset="0"/>
                <a:cs typeface="Calibri" panose="020F0502020204030204" pitchFamily="34" charset="0"/>
              </a:defRPr>
            </a:lvl2pPr>
          </a:lstStyle>
          <a:p>
            <a:pPr lvl="0"/>
            <a:r>
              <a:rPr lang="en-US"/>
              <a:t>DIVIDER TITLE</a:t>
            </a:r>
          </a:p>
          <a:p>
            <a:pPr lvl="1"/>
            <a:r>
              <a:rPr lang="en-US"/>
              <a:t>Subtitle</a:t>
            </a:r>
          </a:p>
        </p:txBody>
      </p:sp>
      <p:sp>
        <p:nvSpPr>
          <p:cNvPr id="6" name="Rectangle 6">
            <a:extLst>
              <a:ext uri="{FF2B5EF4-FFF2-40B4-BE49-F238E27FC236}">
                <a16:creationId xmlns:a16="http://schemas.microsoft.com/office/drawing/2014/main" id="{7BC4BD70-CA05-AE4B-AB57-BC91375A25B5}"/>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grpSp>
        <p:nvGrpSpPr>
          <p:cNvPr id="3" name="Group 2">
            <a:extLst>
              <a:ext uri="{FF2B5EF4-FFF2-40B4-BE49-F238E27FC236}">
                <a16:creationId xmlns:a16="http://schemas.microsoft.com/office/drawing/2014/main" id="{C76352BE-0909-A448-A904-E59BB4E46908}"/>
              </a:ext>
            </a:extLst>
          </p:cNvPr>
          <p:cNvGrpSpPr/>
          <p:nvPr userDrawn="1"/>
        </p:nvGrpSpPr>
        <p:grpSpPr>
          <a:xfrm>
            <a:off x="216109" y="2411056"/>
            <a:ext cx="3958881" cy="2523229"/>
            <a:chOff x="216109" y="2411056"/>
            <a:chExt cx="3958881" cy="2523229"/>
          </a:xfrm>
          <a:solidFill>
            <a:schemeClr val="accent1"/>
          </a:solidFill>
        </p:grpSpPr>
        <p:sp>
          <p:nvSpPr>
            <p:cNvPr id="2" name="Oval 1">
              <a:extLst>
                <a:ext uri="{FF2B5EF4-FFF2-40B4-BE49-F238E27FC236}">
                  <a16:creationId xmlns:a16="http://schemas.microsoft.com/office/drawing/2014/main" id="{FA8A6298-A343-8D47-A6CD-A4A9666B4C2A}"/>
                </a:ext>
              </a:extLst>
            </p:cNvPr>
            <p:cNvSpPr/>
            <p:nvPr userDrawn="1"/>
          </p:nvSpPr>
          <p:spPr>
            <a:xfrm>
              <a:off x="1989945" y="4492039"/>
              <a:ext cx="442246" cy="44224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5" name="Oval 4">
              <a:extLst>
                <a:ext uri="{FF2B5EF4-FFF2-40B4-BE49-F238E27FC236}">
                  <a16:creationId xmlns:a16="http://schemas.microsoft.com/office/drawing/2014/main" id="{33E527DF-32F3-C14E-A248-7E6E5595FBE9}"/>
                </a:ext>
              </a:extLst>
            </p:cNvPr>
            <p:cNvSpPr/>
            <p:nvPr userDrawn="1"/>
          </p:nvSpPr>
          <p:spPr>
            <a:xfrm>
              <a:off x="2365573" y="3694688"/>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7" name="Oval 6">
              <a:extLst>
                <a:ext uri="{FF2B5EF4-FFF2-40B4-BE49-F238E27FC236}">
                  <a16:creationId xmlns:a16="http://schemas.microsoft.com/office/drawing/2014/main" id="{117AD7B2-64DB-0343-AA9C-99F7FB320B58}"/>
                </a:ext>
              </a:extLst>
            </p:cNvPr>
            <p:cNvSpPr/>
            <p:nvPr userDrawn="1"/>
          </p:nvSpPr>
          <p:spPr>
            <a:xfrm>
              <a:off x="2861303" y="3091721"/>
              <a:ext cx="281066" cy="281066"/>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8" name="Oval 7">
              <a:extLst>
                <a:ext uri="{FF2B5EF4-FFF2-40B4-BE49-F238E27FC236}">
                  <a16:creationId xmlns:a16="http://schemas.microsoft.com/office/drawing/2014/main" id="{2C953A9B-D42F-BD43-BED8-8B9636B78686}"/>
                </a:ext>
              </a:extLst>
            </p:cNvPr>
            <p:cNvSpPr/>
            <p:nvPr userDrawn="1"/>
          </p:nvSpPr>
          <p:spPr>
            <a:xfrm>
              <a:off x="3459660" y="2657687"/>
              <a:ext cx="209183" cy="20918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9" name="Oval 8">
              <a:extLst>
                <a:ext uri="{FF2B5EF4-FFF2-40B4-BE49-F238E27FC236}">
                  <a16:creationId xmlns:a16="http://schemas.microsoft.com/office/drawing/2014/main" id="{419E9B27-2204-3F4E-9D95-DA8923A0F56B}"/>
                </a:ext>
              </a:extLst>
            </p:cNvPr>
            <p:cNvSpPr/>
            <p:nvPr userDrawn="1"/>
          </p:nvSpPr>
          <p:spPr>
            <a:xfrm>
              <a:off x="4021112" y="2411056"/>
              <a:ext cx="153878" cy="153878"/>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1" name="Oval 10">
              <a:extLst>
                <a:ext uri="{FF2B5EF4-FFF2-40B4-BE49-F238E27FC236}">
                  <a16:creationId xmlns:a16="http://schemas.microsoft.com/office/drawing/2014/main" id="{9B7B6F32-9F23-CC49-859B-EE8AC6639677}"/>
                </a:ext>
              </a:extLst>
            </p:cNvPr>
            <p:cNvSpPr/>
            <p:nvPr userDrawn="1"/>
          </p:nvSpPr>
          <p:spPr>
            <a:xfrm>
              <a:off x="1382468" y="4068193"/>
              <a:ext cx="311433" cy="311433"/>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3" name="Oval 12">
              <a:extLst>
                <a:ext uri="{FF2B5EF4-FFF2-40B4-BE49-F238E27FC236}">
                  <a16:creationId xmlns:a16="http://schemas.microsoft.com/office/drawing/2014/main" id="{C4D92B11-5C2A-AE4C-B015-D28D911E9F5E}"/>
                </a:ext>
              </a:extLst>
            </p:cNvPr>
            <p:cNvSpPr/>
            <p:nvPr userDrawn="1"/>
          </p:nvSpPr>
          <p:spPr>
            <a:xfrm>
              <a:off x="768246" y="3967919"/>
              <a:ext cx="229327" cy="229327"/>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sp>
          <p:nvSpPr>
            <p:cNvPr id="14" name="Oval 13">
              <a:extLst>
                <a:ext uri="{FF2B5EF4-FFF2-40B4-BE49-F238E27FC236}">
                  <a16:creationId xmlns:a16="http://schemas.microsoft.com/office/drawing/2014/main" id="{3D8C83B0-BC08-C744-A261-96E422DD0283}"/>
                </a:ext>
              </a:extLst>
            </p:cNvPr>
            <p:cNvSpPr/>
            <p:nvPr userDrawn="1"/>
          </p:nvSpPr>
          <p:spPr>
            <a:xfrm>
              <a:off x="216109" y="4037914"/>
              <a:ext cx="185995" cy="185995"/>
            </a:xfrm>
            <a:prstGeom prst="ellipse">
              <a:avLst/>
            </a:prstGeom>
            <a:grp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Light"/>
                <a:cs typeface="Calibri Light"/>
              </a:endParaRPr>
            </a:p>
          </p:txBody>
        </p:sp>
      </p:grpSp>
      <p:pic>
        <p:nvPicPr>
          <p:cNvPr id="17" name="Picture 16">
            <a:extLst>
              <a:ext uri="{FF2B5EF4-FFF2-40B4-BE49-F238E27FC236}">
                <a16:creationId xmlns:a16="http://schemas.microsoft.com/office/drawing/2014/main" id="{0B071E1F-3741-9B43-81DE-0EBE5DBC1B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3940" y="4574500"/>
            <a:ext cx="1401657" cy="412758"/>
          </a:xfrm>
          <a:prstGeom prst="rect">
            <a:avLst/>
          </a:prstGeom>
        </p:spPr>
      </p:pic>
    </p:spTree>
    <p:extLst>
      <p:ext uri="{BB962C8B-B14F-4D97-AF65-F5344CB8AC3E}">
        <p14:creationId xmlns:p14="http://schemas.microsoft.com/office/powerpoint/2010/main" val="391913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5.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547077" y="286457"/>
            <a:ext cx="8056359" cy="302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1070975"/>
            <a:ext cx="8056359"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pic>
        <p:nvPicPr>
          <p:cNvPr id="2" name="Picture 1" descr="A picture containing logo&#10;&#10;Description automatically generated">
            <a:extLst>
              <a:ext uri="{FF2B5EF4-FFF2-40B4-BE49-F238E27FC236}">
                <a16:creationId xmlns:a16="http://schemas.microsoft.com/office/drawing/2014/main" id="{300AABE5-BDE9-04B3-E426-B6CD171D1539}"/>
              </a:ext>
            </a:extLst>
          </p:cNvPr>
          <p:cNvPicPr>
            <a:picLocks noChangeAspect="1"/>
          </p:cNvPicPr>
          <p:nvPr userDrawn="1"/>
        </p:nvPicPr>
        <p:blipFill>
          <a:blip r:embed="rId9"/>
          <a:stretch>
            <a:fillRect/>
          </a:stretch>
        </p:blipFill>
        <p:spPr>
          <a:xfrm>
            <a:off x="543110" y="4521200"/>
            <a:ext cx="1373666" cy="533772"/>
          </a:xfrm>
          <a:prstGeom prst="rect">
            <a:avLst/>
          </a:prstGeom>
        </p:spPr>
      </p:pic>
    </p:spTree>
  </p:cSld>
  <p:clrMap bg1="lt1" tx1="dk1" bg2="lt2" tx2="dk2" accent1="accent1" accent2="accent2" accent3="accent3" accent4="accent4" accent5="accent5" accent6="accent6" hlink="hlink" folHlink="folHlink"/>
  <p:sldLayoutIdLst>
    <p:sldLayoutId id="2147484545" r:id="rId1"/>
    <p:sldLayoutId id="2147484522" r:id="rId2"/>
    <p:sldLayoutId id="2147484518" r:id="rId3"/>
    <p:sldLayoutId id="2147484535" r:id="rId4"/>
    <p:sldLayoutId id="2147484536" r:id="rId5"/>
    <p:sldLayoutId id="2147484534" r:id="rId6"/>
    <p:sldLayoutId id="2147484537" r:id="rId7"/>
  </p:sldLayoutIdLst>
  <p:hf hdr="0" dt="0"/>
  <p:txStyles>
    <p:titleStyle>
      <a:lvl1pPr algn="l" rtl="0" eaLnBrk="1" fontAlgn="base" hangingPunct="1">
        <a:lnSpc>
          <a:spcPct val="80000"/>
        </a:lnSpc>
        <a:spcBef>
          <a:spcPct val="0"/>
        </a:spcBef>
        <a:spcAft>
          <a:spcPct val="0"/>
        </a:spcAft>
        <a:defRPr sz="2400" b="1" i="0">
          <a:solidFill>
            <a:schemeClr val="accent3"/>
          </a:solidFill>
          <a:latin typeface="Calibri" panose="020F0502020204030204" pitchFamily="34" charset="0"/>
          <a:ea typeface="MS PGothic" pitchFamily="34" charset="-128"/>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600">
          <a:solidFill>
            <a:schemeClr val="tx2"/>
          </a:solidFill>
          <a:latin typeface="Calibri" panose="020F0502020204030204" pitchFamily="34" charset="0"/>
          <a:ea typeface="MS PGothic" pitchFamily="34" charset="-128"/>
          <a:cs typeface="Calibri" panose="020F0502020204030204" pitchFamily="34" charset="0"/>
        </a:defRPr>
      </a:lvl1pPr>
      <a:lvl2pPr marL="502920" indent="-228600" algn="l" rtl="0" eaLnBrk="1" fontAlgn="base" hangingPunct="1">
        <a:spcBef>
          <a:spcPts val="600"/>
        </a:spcBef>
        <a:spcAft>
          <a:spcPct val="0"/>
        </a:spcAft>
        <a:buClr>
          <a:schemeClr val="accent1"/>
        </a:buClr>
        <a:buFont typeface="Arial" panose="020B0604020202020204" pitchFamily="34" charset="0"/>
        <a:buChar char="•"/>
        <a:defRPr sz="1400">
          <a:solidFill>
            <a:schemeClr val="tx2"/>
          </a:solidFill>
          <a:latin typeface="Calibri" panose="020F0502020204030204" pitchFamily="34" charset="0"/>
          <a:ea typeface="MS PGothic" pitchFamily="34" charset="-128"/>
          <a:cs typeface="Calibri" panose="020F0502020204030204" pitchFamily="34" charset="0"/>
        </a:defRPr>
      </a:lvl2pPr>
      <a:lvl3pPr marL="914400" indent="-228600" algn="l" rtl="0" eaLnBrk="1" fontAlgn="base" hangingPunct="1">
        <a:spcBef>
          <a:spcPts val="600"/>
        </a:spcBef>
        <a:spcAft>
          <a:spcPct val="0"/>
        </a:spcAft>
        <a:buClr>
          <a:schemeClr val="accent2"/>
        </a:buClr>
        <a:buFont typeface="Apple Symbols" panose="02000000000000000000" pitchFamily="2" charset="-79"/>
        <a:buChar char="⎻"/>
        <a:defRPr sz="1200">
          <a:solidFill>
            <a:schemeClr val="tx2"/>
          </a:solidFill>
          <a:latin typeface="Calibri" panose="020F0502020204030204" pitchFamily="34" charset="0"/>
          <a:ea typeface="MS PGothic" pitchFamily="34" charset="-128"/>
          <a:cs typeface="Calibri" panose="020F0502020204030204" pitchFamily="34" charset="0"/>
        </a:defRPr>
      </a:lvl3pPr>
      <a:lvl4pPr marL="1325880" indent="-228600" algn="l" rtl="0" eaLnBrk="1" fontAlgn="base" hangingPunct="1">
        <a:spcBef>
          <a:spcPts val="600"/>
        </a:spcBef>
        <a:spcAft>
          <a:spcPct val="0"/>
        </a:spcAft>
        <a:buClr>
          <a:schemeClr val="accent1"/>
        </a:buClr>
        <a:buFont typeface="Arial" panose="020B0604020202020204" pitchFamily="34" charset="0"/>
        <a:buChar char="•"/>
        <a:defRPr sz="1100" baseline="0">
          <a:solidFill>
            <a:schemeClr val="tx2"/>
          </a:solidFill>
          <a:latin typeface="Calibri" panose="020F0502020204030204" pitchFamily="34" charset="0"/>
          <a:ea typeface="MS PGothic" pitchFamily="34" charset="-128"/>
          <a:cs typeface="Calibri" panose="020F0502020204030204" pitchFamily="34" charset="0"/>
        </a:defRPr>
      </a:lvl4pPr>
      <a:lvl5pPr marL="1680210" marR="0" indent="-171450" algn="l" defTabSz="914400" rtl="0" eaLnBrk="1" fontAlgn="base" latinLnBrk="0" hangingPunct="1">
        <a:lnSpc>
          <a:spcPct val="100000"/>
        </a:lnSpc>
        <a:spcBef>
          <a:spcPts val="600"/>
        </a:spcBef>
        <a:spcAft>
          <a:spcPct val="0"/>
        </a:spcAft>
        <a:buClr>
          <a:schemeClr val="accent2"/>
        </a:buClr>
        <a:buSzTx/>
        <a:buFont typeface="Apple Symbols" panose="02000000000000000000" pitchFamily="2" charset="-79"/>
        <a:buChar char="⎻"/>
        <a:tabLst/>
        <a:defRPr sz="1000" b="0" baseline="0">
          <a:solidFill>
            <a:schemeClr val="tx2"/>
          </a:solidFill>
          <a:latin typeface="Calibri" panose="020F0502020204030204" pitchFamily="34" charset="0"/>
          <a:ea typeface="MS PGothic" pitchFamily="34" charset="-128"/>
          <a:cs typeface="Calibri" panose="020F0502020204030204" pitchFamily="34" charset="0"/>
        </a:defRPr>
      </a:lvl5pPr>
      <a:lvl6pPr marL="2514600" indent="-228600" algn="l" rtl="0" eaLnBrk="1" fontAlgn="base" hangingPunct="1">
        <a:spcBef>
          <a:spcPct val="20000"/>
        </a:spcBef>
        <a:spcAft>
          <a:spcPct val="0"/>
        </a:spcAft>
        <a:buChar char="»"/>
        <a:defRPr sz="1600" b="1">
          <a:solidFill>
            <a:srgbClr val="727274"/>
          </a:solidFill>
          <a:latin typeface="+mn-lt"/>
          <a:ea typeface="+mn-ea"/>
        </a:defRPr>
      </a:lvl6pPr>
      <a:lvl7pPr marL="2971800" indent="-228600" algn="l" rtl="0" eaLnBrk="1" fontAlgn="base" hangingPunct="1">
        <a:spcBef>
          <a:spcPct val="20000"/>
        </a:spcBef>
        <a:spcAft>
          <a:spcPct val="0"/>
        </a:spcAft>
        <a:buChar char="»"/>
        <a:defRPr sz="1300" b="1">
          <a:solidFill>
            <a:srgbClr val="727274"/>
          </a:solidFill>
          <a:latin typeface="+mn-lt"/>
          <a:ea typeface="+mn-ea"/>
        </a:defRPr>
      </a:lvl7pPr>
      <a:lvl8pPr marL="3429000" indent="-228600" algn="l" rtl="0" eaLnBrk="1" fontAlgn="base" hangingPunct="1">
        <a:spcBef>
          <a:spcPct val="20000"/>
        </a:spcBef>
        <a:spcAft>
          <a:spcPct val="0"/>
        </a:spcAft>
        <a:buChar char="»"/>
        <a:defRPr sz="16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4DFFE22-F8A6-A54C-98B7-1B79FF122DD2}"/>
              </a:ext>
            </a:extLst>
          </p:cNvPr>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Tree>
    <p:extLst>
      <p:ext uri="{BB962C8B-B14F-4D97-AF65-F5344CB8AC3E}">
        <p14:creationId xmlns:p14="http://schemas.microsoft.com/office/powerpoint/2010/main" val="3687961279"/>
      </p:ext>
    </p:extLst>
  </p:cSld>
  <p:clrMap bg1="lt1" tx1="dk1" bg2="lt2" tx2="dk2" accent1="accent1" accent2="accent2" accent3="accent3" accent4="accent4" accent5="accent5" accent6="accent6" hlink="hlink" folHlink="folHlink"/>
  <p:sldLayoutIdLst>
    <p:sldLayoutId id="2147484546" r:id="rId1"/>
    <p:sldLayoutId id="2147484551" r:id="rId2"/>
    <p:sldLayoutId id="2147484547" r:id="rId3"/>
    <p:sldLayoutId id="2147484548" r:id="rId4"/>
    <p:sldLayoutId id="2147484549" r:id="rId5"/>
    <p:sldLayoutId id="2147484550" r:id="rId6"/>
    <p:sldLayoutId id="2147484595" r:id="rId7"/>
  </p:sldLayoutIdLst>
  <p:hf hdr="0" dt="0"/>
  <p:txStyles>
    <p:titleStyle>
      <a:lvl1pPr algn="l" rtl="0" eaLnBrk="1" fontAlgn="base" hangingPunct="1">
        <a:lnSpc>
          <a:spcPct val="80000"/>
        </a:lnSpc>
        <a:spcBef>
          <a:spcPct val="0"/>
        </a:spcBef>
        <a:spcAft>
          <a:spcPct val="0"/>
        </a:spcAft>
        <a:defRPr sz="2600" b="1" i="0">
          <a:solidFill>
            <a:schemeClr val="accent1"/>
          </a:solidFill>
          <a:latin typeface="Arial" panose="020B0604020202020204" pitchFamily="34" charset="0"/>
          <a:ea typeface="MS PGothic" pitchFamily="34" charset="-128"/>
          <a:cs typeface="Arial" panose="020B060402020202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8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1" fontAlgn="base" hangingPunct="1">
        <a:spcBef>
          <a:spcPts val="600"/>
        </a:spcBef>
        <a:spcAft>
          <a:spcPct val="0"/>
        </a:spcAft>
        <a:buClr>
          <a:schemeClr val="accent1"/>
        </a:buClr>
        <a:buFont typeface="Arial" panose="020B0604020202020204" pitchFamily="34" charset="0"/>
        <a:buChar char="•"/>
        <a:defRPr sz="1400">
          <a:solidFill>
            <a:schemeClr val="tx1">
              <a:lumMod val="65000"/>
              <a:lumOff val="35000"/>
            </a:schemeClr>
          </a:solidFill>
          <a:latin typeface="Arial" panose="020B0604020202020204" pitchFamily="34" charset="0"/>
          <a:ea typeface="MS PGothic" pitchFamily="34" charset="-128"/>
          <a:cs typeface="Arial" panose="020B0604020202020204" pitchFamily="34" charset="0"/>
        </a:defRPr>
      </a:lvl2pPr>
      <a:lvl3pPr marL="914400" indent="-228600" algn="l" rtl="0" eaLnBrk="1" fontAlgn="base" hangingPunct="1">
        <a:spcBef>
          <a:spcPts val="600"/>
        </a:spcBef>
        <a:spcAft>
          <a:spcPct val="0"/>
        </a:spcAft>
        <a:buClr>
          <a:schemeClr val="accent1"/>
        </a:buClr>
        <a:buFont typeface="Arial" panose="020B0604020202020204" pitchFamily="34" charset="0"/>
        <a:buChar char="•"/>
        <a:defRPr sz="1200">
          <a:solidFill>
            <a:schemeClr val="tx1">
              <a:lumMod val="65000"/>
              <a:lumOff val="35000"/>
            </a:schemeClr>
          </a:solidFill>
          <a:latin typeface="Arial" panose="020B0604020202020204" pitchFamily="34" charset="0"/>
          <a:ea typeface="MS PGothic" pitchFamily="34" charset="-128"/>
          <a:cs typeface="Arial" panose="020B0604020202020204" pitchFamily="34" charset="0"/>
        </a:defRPr>
      </a:lvl3pPr>
      <a:lvl4pPr marL="1325880" indent="-228600" algn="l" rtl="0" eaLnBrk="1" fontAlgn="base" hangingPunct="1">
        <a:spcBef>
          <a:spcPts val="600"/>
        </a:spcBef>
        <a:spcAft>
          <a:spcPct val="0"/>
        </a:spcAft>
        <a:buClr>
          <a:schemeClr val="accent1"/>
        </a:buClr>
        <a:buFont typeface="Arial" panose="020B0604020202020204" pitchFamily="34" charset="0"/>
        <a:buChar char="•"/>
        <a:defRPr sz="1100" baseline="0">
          <a:solidFill>
            <a:schemeClr val="tx1">
              <a:lumMod val="65000"/>
              <a:lumOff val="35000"/>
            </a:schemeClr>
          </a:solidFill>
          <a:latin typeface="Arial" panose="020B0604020202020204" pitchFamily="34" charset="0"/>
          <a:ea typeface="MS PGothic" pitchFamily="34" charset="-128"/>
          <a:cs typeface="Arial" panose="020B0604020202020204" pitchFamily="34" charset="0"/>
        </a:defRPr>
      </a:lvl4pPr>
      <a:lvl5pPr marL="1680210" marR="0" indent="-171450" algn="l" defTabSz="914400" rtl="0" eaLnBrk="1" fontAlgn="base" latinLnBrk="0" hangingPunct="1">
        <a:lnSpc>
          <a:spcPct val="100000"/>
        </a:lnSpc>
        <a:spcBef>
          <a:spcPts val="600"/>
        </a:spcBef>
        <a:spcAft>
          <a:spcPct val="0"/>
        </a:spcAft>
        <a:buClr>
          <a:schemeClr val="accent1"/>
        </a:buClr>
        <a:buSzTx/>
        <a:buFont typeface="Arial" panose="020B0604020202020204" pitchFamily="34" charset="0"/>
        <a:buChar char="•"/>
        <a:tabLst/>
        <a:defRPr sz="1000" b="0" baseline="0">
          <a:solidFill>
            <a:schemeClr val="tx1">
              <a:lumMod val="65000"/>
              <a:lumOff val="35000"/>
            </a:schemeClr>
          </a:solidFill>
          <a:latin typeface="Arial" panose="020B0604020202020204" pitchFamily="34" charset="0"/>
          <a:ea typeface="MS PGothic" pitchFamily="34" charset="-128"/>
          <a:cs typeface="Arial" panose="020B0604020202020204" pitchFamily="34" charset="0"/>
        </a:defRPr>
      </a:lvl5pPr>
      <a:lvl6pPr marL="2514600" indent="-228600" algn="l" rtl="0" eaLnBrk="1" fontAlgn="base" hangingPunct="1">
        <a:spcBef>
          <a:spcPct val="20000"/>
        </a:spcBef>
        <a:spcAft>
          <a:spcPct val="0"/>
        </a:spcAft>
        <a:buChar char="»"/>
        <a:defRPr sz="1600" b="1">
          <a:solidFill>
            <a:srgbClr val="727274"/>
          </a:solidFill>
          <a:latin typeface="+mn-lt"/>
          <a:ea typeface="+mn-ea"/>
        </a:defRPr>
      </a:lvl6pPr>
      <a:lvl7pPr marL="2971800" indent="-228600" algn="l" rtl="0" eaLnBrk="1" fontAlgn="base" hangingPunct="1">
        <a:spcBef>
          <a:spcPct val="20000"/>
        </a:spcBef>
        <a:spcAft>
          <a:spcPct val="0"/>
        </a:spcAft>
        <a:buChar char="»"/>
        <a:defRPr sz="1300" b="1">
          <a:solidFill>
            <a:srgbClr val="727274"/>
          </a:solidFill>
          <a:latin typeface="+mn-lt"/>
          <a:ea typeface="+mn-ea"/>
        </a:defRPr>
      </a:lvl7pPr>
      <a:lvl8pPr marL="3429000" indent="-228600" algn="l" rtl="0" eaLnBrk="1" fontAlgn="base" hangingPunct="1">
        <a:spcBef>
          <a:spcPct val="20000"/>
        </a:spcBef>
        <a:spcAft>
          <a:spcPct val="0"/>
        </a:spcAft>
        <a:buChar char="»"/>
        <a:defRPr sz="16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2766C-0D83-1946-AABB-E8C7DE8DF0CD}"/>
              </a:ext>
            </a:extLst>
          </p:cNvPr>
          <p:cNvSpPr>
            <a:spLocks noGrp="1"/>
          </p:cNvSpPr>
          <p:nvPr>
            <p:ph type="title"/>
          </p:nvPr>
        </p:nvSpPr>
        <p:spPr>
          <a:xfrm>
            <a:off x="442104" y="273844"/>
            <a:ext cx="8259792"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1A8CAAF-262B-5445-AB55-01E114AF1D3E}"/>
              </a:ext>
            </a:extLst>
          </p:cNvPr>
          <p:cNvSpPr>
            <a:spLocks noGrp="1"/>
          </p:cNvSpPr>
          <p:nvPr>
            <p:ph type="body" idx="1"/>
          </p:nvPr>
        </p:nvSpPr>
        <p:spPr>
          <a:xfrm>
            <a:off x="442104" y="1369219"/>
            <a:ext cx="8259792"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1E4DD91-7366-454D-A618-C17826F92514}"/>
              </a:ext>
            </a:extLst>
          </p:cNvPr>
          <p:cNvSpPr>
            <a:spLocks noGrp="1"/>
          </p:cNvSpPr>
          <p:nvPr>
            <p:ph type="ftr" sz="quarter" idx="3"/>
          </p:nvPr>
        </p:nvSpPr>
        <p:spPr>
          <a:xfrm>
            <a:off x="779269" y="4744655"/>
            <a:ext cx="3111530" cy="273844"/>
          </a:xfrm>
          <a:prstGeom prst="rect">
            <a:avLst/>
          </a:prstGeom>
        </p:spPr>
        <p:txBody>
          <a:bodyPr vert="horz" lIns="91440" tIns="45720" rIns="91440" bIns="45720" rtlCol="0" anchor="ctr"/>
          <a:lstStyle>
            <a:lvl1pPr algn="l">
              <a:defRPr sz="900" b="0" i="0">
                <a:solidFill>
                  <a:srgbClr val="78B8E6"/>
                </a:solidFill>
                <a:latin typeface="Bogle" panose="020B0503020203060203" pitchFamily="34" charset="77"/>
              </a:defRPr>
            </a:lvl1pPr>
          </a:lstStyle>
          <a:p>
            <a:endParaRPr lang="en-US"/>
          </a:p>
        </p:txBody>
      </p:sp>
      <p:sp>
        <p:nvSpPr>
          <p:cNvPr id="6" name="Slide Number Placeholder 5">
            <a:extLst>
              <a:ext uri="{FF2B5EF4-FFF2-40B4-BE49-F238E27FC236}">
                <a16:creationId xmlns:a16="http://schemas.microsoft.com/office/drawing/2014/main" id="{F9E8D426-0F85-2543-B7D1-C8170F0FD501}"/>
              </a:ext>
            </a:extLst>
          </p:cNvPr>
          <p:cNvSpPr>
            <a:spLocks noGrp="1"/>
          </p:cNvSpPr>
          <p:nvPr>
            <p:ph type="sldNum" sz="quarter" idx="4"/>
          </p:nvPr>
        </p:nvSpPr>
        <p:spPr>
          <a:xfrm>
            <a:off x="261234" y="4744655"/>
            <a:ext cx="445339" cy="273844"/>
          </a:xfrm>
          <a:prstGeom prst="rect">
            <a:avLst/>
          </a:prstGeom>
        </p:spPr>
        <p:txBody>
          <a:bodyPr vert="horz" lIns="91440" tIns="45720" rIns="91440" bIns="45720" rtlCol="0" anchor="ctr"/>
          <a:lstStyle>
            <a:lvl1pPr algn="l">
              <a:defRPr sz="900">
                <a:solidFill>
                  <a:srgbClr val="087DC1"/>
                </a:solidFill>
                <a:latin typeface="Bogle" panose="020B0503020203060203" pitchFamily="34" charset="77"/>
              </a:defRPr>
            </a:lvl1pPr>
          </a:lstStyle>
          <a:p>
            <a:fld id="{CC016F9F-E390-8549-93F9-91A8D6CA4677}" type="slidenum">
              <a:rPr lang="en-US" smtClean="0"/>
              <a:pPr/>
              <a:t>‹#›</a:t>
            </a:fld>
            <a:endParaRPr lang="en-US">
              <a:latin typeface="Bogle" panose="020B0503020203060203" pitchFamily="34" charset="77"/>
            </a:endParaRPr>
          </a:p>
        </p:txBody>
      </p:sp>
    </p:spTree>
    <p:extLst>
      <p:ext uri="{BB962C8B-B14F-4D97-AF65-F5344CB8AC3E}">
        <p14:creationId xmlns:p14="http://schemas.microsoft.com/office/powerpoint/2010/main" val="3298908014"/>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 id="2147484572" r:id="rId14"/>
    <p:sldLayoutId id="2147484573" r:id="rId15"/>
    <p:sldLayoutId id="2147484574" r:id="rId16"/>
    <p:sldLayoutId id="2147484575" r:id="rId17"/>
    <p:sldLayoutId id="2147484576" r:id="rId18"/>
  </p:sldLayoutIdLst>
  <p:hf hdr="0" dt="0"/>
  <p:txStyles>
    <p:titleStyle>
      <a:lvl1pPr algn="l" defTabSz="685800" rtl="0" eaLnBrk="1" latinLnBrk="0" hangingPunct="1">
        <a:lnSpc>
          <a:spcPct val="90000"/>
        </a:lnSpc>
        <a:spcBef>
          <a:spcPct val="0"/>
        </a:spcBef>
        <a:buNone/>
        <a:defRPr sz="2700" kern="1200" spc="-53" baseline="0">
          <a:solidFill>
            <a:srgbClr val="087DC1"/>
          </a:solidFill>
          <a:latin typeface="Bogle" panose="020B0503020203060203" pitchFamily="34" charset="77"/>
          <a:ea typeface="+mj-ea"/>
          <a:cs typeface="+mj-cs"/>
        </a:defRPr>
      </a:lvl1pPr>
    </p:titleStyle>
    <p:bodyStyle>
      <a:lvl1pPr marL="171450" indent="-171450" algn="l" defTabSz="685800" rtl="0" eaLnBrk="1" latinLnBrk="0" hangingPunct="1">
        <a:lnSpc>
          <a:spcPct val="90000"/>
        </a:lnSpc>
        <a:spcBef>
          <a:spcPts val="750"/>
        </a:spcBef>
        <a:buClr>
          <a:srgbClr val="087DC1"/>
        </a:buClr>
        <a:buFont typeface="Arial" panose="020B0604020202020204" pitchFamily="34" charset="0"/>
        <a:buChar char="•"/>
        <a:defRPr sz="2100" kern="1200">
          <a:solidFill>
            <a:schemeClr val="tx1"/>
          </a:solidFill>
          <a:latin typeface="Bogle" panose="020B0503020203060203" pitchFamily="34" charset="77"/>
          <a:ea typeface="+mn-ea"/>
          <a:cs typeface="+mn-cs"/>
        </a:defRPr>
      </a:lvl1pPr>
      <a:lvl2pPr marL="514350" indent="-171450" algn="l" defTabSz="685800" rtl="0" eaLnBrk="1" latinLnBrk="0" hangingPunct="1">
        <a:lnSpc>
          <a:spcPct val="90000"/>
        </a:lnSpc>
        <a:spcBef>
          <a:spcPts val="375"/>
        </a:spcBef>
        <a:buClr>
          <a:srgbClr val="087DC1"/>
        </a:buClr>
        <a:buFont typeface="Arial" panose="020B0604020202020204" pitchFamily="34" charset="0"/>
        <a:buChar char="•"/>
        <a:defRPr sz="1800" kern="1200">
          <a:solidFill>
            <a:schemeClr val="tx1"/>
          </a:solidFill>
          <a:latin typeface="Bogle" panose="020B0503020203060203" pitchFamily="34" charset="77"/>
          <a:ea typeface="+mn-ea"/>
          <a:cs typeface="+mn-cs"/>
        </a:defRPr>
      </a:lvl2pPr>
      <a:lvl3pPr marL="857250" indent="-171450" algn="l" defTabSz="685800" rtl="0" eaLnBrk="1" latinLnBrk="0" hangingPunct="1">
        <a:lnSpc>
          <a:spcPct val="90000"/>
        </a:lnSpc>
        <a:spcBef>
          <a:spcPts val="375"/>
        </a:spcBef>
        <a:buClr>
          <a:srgbClr val="087DC1"/>
        </a:buClr>
        <a:buFont typeface="Arial" panose="020B0604020202020204" pitchFamily="34" charset="0"/>
        <a:buChar char="•"/>
        <a:defRPr sz="1500" kern="1200">
          <a:solidFill>
            <a:schemeClr val="tx1"/>
          </a:solidFill>
          <a:latin typeface="Bogle" panose="020B0503020203060203" pitchFamily="34" charset="77"/>
          <a:ea typeface="+mn-ea"/>
          <a:cs typeface="+mn-cs"/>
        </a:defRPr>
      </a:lvl3pPr>
      <a:lvl4pPr marL="1200150" indent="-171450" algn="l" defTabSz="685800" rtl="0" eaLnBrk="1" latinLnBrk="0" hangingPunct="1">
        <a:lnSpc>
          <a:spcPct val="90000"/>
        </a:lnSpc>
        <a:spcBef>
          <a:spcPts val="375"/>
        </a:spcBef>
        <a:buClr>
          <a:srgbClr val="087DC1"/>
        </a:buClr>
        <a:buFont typeface="Arial" panose="020B0604020202020204" pitchFamily="34" charset="0"/>
        <a:buChar char="•"/>
        <a:defRPr sz="1350" kern="1200">
          <a:solidFill>
            <a:schemeClr val="tx1"/>
          </a:solidFill>
          <a:latin typeface="Bogle" panose="020B0503020203060203" pitchFamily="34" charset="77"/>
          <a:ea typeface="+mn-ea"/>
          <a:cs typeface="+mn-cs"/>
        </a:defRPr>
      </a:lvl4pPr>
      <a:lvl5pPr marL="1543050" indent="-171450" algn="l" defTabSz="685800" rtl="0" eaLnBrk="1" latinLnBrk="0" hangingPunct="1">
        <a:lnSpc>
          <a:spcPct val="90000"/>
        </a:lnSpc>
        <a:spcBef>
          <a:spcPts val="375"/>
        </a:spcBef>
        <a:buClr>
          <a:srgbClr val="087DC1"/>
        </a:buClr>
        <a:buFont typeface="Arial" panose="020B0604020202020204" pitchFamily="34" charset="0"/>
        <a:buChar char="•"/>
        <a:defRPr sz="1350" kern="1200">
          <a:solidFill>
            <a:schemeClr val="tx1"/>
          </a:solidFill>
          <a:latin typeface="Bogle" panose="020B050302020306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2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82D89-E296-E2F9-AFC0-0892F84ED7C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FCAF9D-1655-C971-A0B4-90E87EF578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A4E37-8BFC-69AC-DD19-7F29CE8EFF0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5D5DAB2-83BD-7941-B3C3-81658BADD1C3}" type="datetimeFigureOut">
              <a:rPr lang="en-US" smtClean="0"/>
              <a:t>10/18/2024</a:t>
            </a:fld>
            <a:endParaRPr lang="en-US"/>
          </a:p>
        </p:txBody>
      </p:sp>
      <p:sp>
        <p:nvSpPr>
          <p:cNvPr id="5" name="Footer Placeholder 4">
            <a:extLst>
              <a:ext uri="{FF2B5EF4-FFF2-40B4-BE49-F238E27FC236}">
                <a16:creationId xmlns:a16="http://schemas.microsoft.com/office/drawing/2014/main" id="{2BC92AE7-6ACC-75A3-89C0-35D3F3849C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BB251D-0130-28C4-7A7A-8806F5F1906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96A30CB8-705F-2340-9C9D-9F518905FC3B}" type="slidenum">
              <a:rPr lang="en-US" smtClean="0"/>
              <a:t>‹#›</a:t>
            </a:fld>
            <a:endParaRPr lang="en-US"/>
          </a:p>
        </p:txBody>
      </p:sp>
    </p:spTree>
    <p:extLst>
      <p:ext uri="{BB962C8B-B14F-4D97-AF65-F5344CB8AC3E}">
        <p14:creationId xmlns:p14="http://schemas.microsoft.com/office/powerpoint/2010/main" val="1119240424"/>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txStyles>
    <p:titleStyle>
      <a:lvl1pPr algn="l" defTabSz="685800" rtl="0" eaLnBrk="1" latinLnBrk="0" hangingPunct="1">
        <a:lnSpc>
          <a:spcPct val="90000"/>
        </a:lnSpc>
        <a:spcBef>
          <a:spcPct val="0"/>
        </a:spcBef>
        <a:buNone/>
        <a:defRPr sz="2400" b="1" i="0" kern="1200">
          <a:solidFill>
            <a:schemeClr val="tx1"/>
          </a:solidFill>
          <a:latin typeface="Franklin Gothic Heavy" panose="020B06030201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Futura Std Book" panose="020B05020202040203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utura Std Book" panose="020B05020202040203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utura Std Book" panose="020B05020202040203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utura Std Book" panose="020B05020202040203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utura Std Book" panose="020B05020202040203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547077" y="286457"/>
            <a:ext cx="8056359" cy="302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1070975"/>
            <a:ext cx="8056359" cy="3385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301445" y="4857540"/>
            <a:ext cx="2994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0">
                <a:solidFill>
                  <a:schemeClr val="accent2"/>
                </a:solidFill>
                <a:latin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4702628" y="4857540"/>
            <a:ext cx="3513551" cy="138499"/>
          </a:xfrm>
          <a:prstGeom prst="rect">
            <a:avLst/>
          </a:prstGeom>
        </p:spPr>
        <p:txBody>
          <a:bodyPr vert="horz" wrap="square" lIns="0" tIns="0" rIns="0" bIns="0" numCol="1" anchor="ctr" anchorCtr="0" compatLnSpc="1">
            <a:prstTxWarp prst="textNoShape">
              <a:avLst/>
            </a:prstTxWarp>
          </a:bodyPr>
          <a:lstStyle>
            <a:lvl1pPr algn="r">
              <a:defRPr sz="900" b="0">
                <a:solidFill>
                  <a:schemeClr val="accent2"/>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F08D82E3-0FDB-F346-B14F-C9CEB52B9B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46139" y="4574500"/>
            <a:ext cx="1401657" cy="412758"/>
          </a:xfrm>
          <a:prstGeom prst="rect">
            <a:avLst/>
          </a:prstGeom>
        </p:spPr>
      </p:pic>
    </p:spTree>
    <p:extLst>
      <p:ext uri="{BB962C8B-B14F-4D97-AF65-F5344CB8AC3E}">
        <p14:creationId xmlns:p14="http://schemas.microsoft.com/office/powerpoint/2010/main" val="3311862783"/>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 id="2147484592" r:id="rId14"/>
    <p:sldLayoutId id="2147484593" r:id="rId15"/>
    <p:sldLayoutId id="2147484594" r:id="rId16"/>
  </p:sldLayoutIdLst>
  <p:hf hdr="0" ftr="0" dt="0"/>
  <p:txStyles>
    <p:titleStyle>
      <a:lvl1pPr algn="l" rtl="0" eaLnBrk="1" fontAlgn="base" hangingPunct="1">
        <a:lnSpc>
          <a:spcPct val="80000"/>
        </a:lnSpc>
        <a:spcBef>
          <a:spcPct val="0"/>
        </a:spcBef>
        <a:spcAft>
          <a:spcPct val="0"/>
        </a:spcAft>
        <a:defRPr sz="2400" b="1" i="0">
          <a:solidFill>
            <a:schemeClr val="accent3"/>
          </a:solidFill>
          <a:latin typeface="Calibri" panose="020F0502020204030204" pitchFamily="34" charset="0"/>
          <a:ea typeface="MS PGothic" pitchFamily="34" charset="-128"/>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600">
          <a:solidFill>
            <a:schemeClr val="tx2"/>
          </a:solidFill>
          <a:latin typeface="Calibri" panose="020F0502020204030204" pitchFamily="34" charset="0"/>
          <a:ea typeface="MS PGothic" pitchFamily="34" charset="-128"/>
          <a:cs typeface="Calibri" panose="020F0502020204030204" pitchFamily="34" charset="0"/>
        </a:defRPr>
      </a:lvl1pPr>
      <a:lvl2pPr marL="502920" indent="-228600" algn="l" rtl="0" eaLnBrk="1" fontAlgn="base" hangingPunct="1">
        <a:spcBef>
          <a:spcPts val="600"/>
        </a:spcBef>
        <a:spcAft>
          <a:spcPct val="0"/>
        </a:spcAft>
        <a:buClr>
          <a:schemeClr val="accent1"/>
        </a:buClr>
        <a:buFont typeface="Arial" panose="020B0604020202020204" pitchFamily="34" charset="0"/>
        <a:buChar char="•"/>
        <a:defRPr sz="1400">
          <a:solidFill>
            <a:schemeClr val="tx2"/>
          </a:solidFill>
          <a:latin typeface="Calibri" panose="020F0502020204030204" pitchFamily="34" charset="0"/>
          <a:ea typeface="MS PGothic" pitchFamily="34" charset="-128"/>
          <a:cs typeface="Calibri" panose="020F0502020204030204" pitchFamily="34" charset="0"/>
        </a:defRPr>
      </a:lvl2pPr>
      <a:lvl3pPr marL="914400" indent="-228600" algn="l" rtl="0" eaLnBrk="1" fontAlgn="base" hangingPunct="1">
        <a:spcBef>
          <a:spcPts val="600"/>
        </a:spcBef>
        <a:spcAft>
          <a:spcPct val="0"/>
        </a:spcAft>
        <a:buClr>
          <a:schemeClr val="accent2"/>
        </a:buClr>
        <a:buFont typeface="Apple Symbols" panose="02000000000000000000" pitchFamily="2" charset="-79"/>
        <a:buChar char="⎻"/>
        <a:defRPr sz="1200">
          <a:solidFill>
            <a:schemeClr val="tx2"/>
          </a:solidFill>
          <a:latin typeface="Calibri" panose="020F0502020204030204" pitchFamily="34" charset="0"/>
          <a:ea typeface="MS PGothic" pitchFamily="34" charset="-128"/>
          <a:cs typeface="Calibri" panose="020F0502020204030204" pitchFamily="34" charset="0"/>
        </a:defRPr>
      </a:lvl3pPr>
      <a:lvl4pPr marL="1325880" indent="-228600" algn="l" rtl="0" eaLnBrk="1" fontAlgn="base" hangingPunct="1">
        <a:spcBef>
          <a:spcPts val="600"/>
        </a:spcBef>
        <a:spcAft>
          <a:spcPct val="0"/>
        </a:spcAft>
        <a:buClr>
          <a:schemeClr val="accent1"/>
        </a:buClr>
        <a:buFont typeface="Arial" panose="020B0604020202020204" pitchFamily="34" charset="0"/>
        <a:buChar char="•"/>
        <a:defRPr sz="1100" baseline="0">
          <a:solidFill>
            <a:schemeClr val="tx2"/>
          </a:solidFill>
          <a:latin typeface="Calibri" panose="020F0502020204030204" pitchFamily="34" charset="0"/>
          <a:ea typeface="MS PGothic" pitchFamily="34" charset="-128"/>
          <a:cs typeface="Calibri" panose="020F0502020204030204" pitchFamily="34" charset="0"/>
        </a:defRPr>
      </a:lvl4pPr>
      <a:lvl5pPr marL="1680210" marR="0" indent="-171450" algn="l" defTabSz="914400" rtl="0" eaLnBrk="1" fontAlgn="base" latinLnBrk="0" hangingPunct="1">
        <a:lnSpc>
          <a:spcPct val="100000"/>
        </a:lnSpc>
        <a:spcBef>
          <a:spcPts val="600"/>
        </a:spcBef>
        <a:spcAft>
          <a:spcPct val="0"/>
        </a:spcAft>
        <a:buClr>
          <a:schemeClr val="accent2"/>
        </a:buClr>
        <a:buSzTx/>
        <a:buFont typeface="Apple Symbols" panose="02000000000000000000" pitchFamily="2" charset="-79"/>
        <a:buChar char="⎻"/>
        <a:tabLst/>
        <a:defRPr sz="1000" b="0" baseline="0">
          <a:solidFill>
            <a:schemeClr val="tx2"/>
          </a:solidFill>
          <a:latin typeface="Calibri" panose="020F0502020204030204" pitchFamily="34" charset="0"/>
          <a:ea typeface="MS PGothic" pitchFamily="34" charset="-128"/>
          <a:cs typeface="Calibri" panose="020F0502020204030204" pitchFamily="34" charset="0"/>
        </a:defRPr>
      </a:lvl5pPr>
      <a:lvl6pPr marL="2514600" indent="-228600" algn="l" rtl="0" eaLnBrk="1" fontAlgn="base" hangingPunct="1">
        <a:spcBef>
          <a:spcPct val="20000"/>
        </a:spcBef>
        <a:spcAft>
          <a:spcPct val="0"/>
        </a:spcAft>
        <a:buChar char="»"/>
        <a:defRPr sz="1600" b="1">
          <a:solidFill>
            <a:srgbClr val="727274"/>
          </a:solidFill>
          <a:latin typeface="+mn-lt"/>
          <a:ea typeface="+mn-ea"/>
        </a:defRPr>
      </a:lvl6pPr>
      <a:lvl7pPr marL="2971800" indent="-228600" algn="l" rtl="0" eaLnBrk="1" fontAlgn="base" hangingPunct="1">
        <a:spcBef>
          <a:spcPct val="20000"/>
        </a:spcBef>
        <a:spcAft>
          <a:spcPct val="0"/>
        </a:spcAft>
        <a:buChar char="»"/>
        <a:defRPr sz="1300" b="1">
          <a:solidFill>
            <a:srgbClr val="727274"/>
          </a:solidFill>
          <a:latin typeface="+mn-lt"/>
          <a:ea typeface="+mn-ea"/>
        </a:defRPr>
      </a:lvl7pPr>
      <a:lvl8pPr marL="3429000" indent="-228600" algn="l" rtl="0" eaLnBrk="1" fontAlgn="base" hangingPunct="1">
        <a:spcBef>
          <a:spcPct val="20000"/>
        </a:spcBef>
        <a:spcAft>
          <a:spcPct val="0"/>
        </a:spcAft>
        <a:buChar char="»"/>
        <a:defRPr sz="16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jpe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28.jpe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28.jpe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8.jpe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28.jpe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hyperlink" Target="https://www.leapfroggroup.org/survey-materials/town-hall-cal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8.jpe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28.jpe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28.jpeg"/><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28.jpe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jpeg"/><Relationship Id="rId7" Type="http://schemas.microsoft.com/office/2007/relationships/hdphoto" Target="../media/hdphoto16.wdp"/><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40.png"/><Relationship Id="rId5" Type="http://schemas.microsoft.com/office/2007/relationships/hdphoto" Target="../media/hdphoto15.wdp"/><Relationship Id="rId4" Type="http://schemas.openxmlformats.org/officeDocument/2006/relationships/image" Target="../media/image30.png"/><Relationship Id="rId9"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leapfroggroup.org/influencing/resources-and-media"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hyperlink" Target="https://www.leapfroggroup.org/survey-materials/town-hall-calls"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leapfroghelpdesk.zendesk.com/" TargetMode="External"/><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3.xml"/><Relationship Id="rId5" Type="http://schemas.microsoft.com/office/2007/relationships/hdphoto" Target="../media/hdphoto1.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28.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28.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svg"/><Relationship Id="rId18" Type="http://schemas.openxmlformats.org/officeDocument/2006/relationships/image" Target="../media/image41.png"/><Relationship Id="rId3" Type="http://schemas.openxmlformats.org/officeDocument/2006/relationships/image" Target="../media/image28.jpeg"/><Relationship Id="rId7" Type="http://schemas.openxmlformats.org/officeDocument/2006/relationships/image" Target="../media/image32.svg"/><Relationship Id="rId12" Type="http://schemas.openxmlformats.org/officeDocument/2006/relationships/image" Target="../media/image36.png"/><Relationship Id="rId17" Type="http://schemas.microsoft.com/office/2007/relationships/hdphoto" Target="../media/hdphoto6.wdp"/><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image" Target="../media/image31.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9.svg"/><Relationship Id="rId10" Type="http://schemas.openxmlformats.org/officeDocument/2006/relationships/image" Target="../media/image35.png"/><Relationship Id="rId19" Type="http://schemas.openxmlformats.org/officeDocument/2006/relationships/image" Target="../media/image42.svg"/><Relationship Id="rId4" Type="http://schemas.openxmlformats.org/officeDocument/2006/relationships/image" Target="../media/image30.png"/><Relationship Id="rId9" Type="http://schemas.openxmlformats.org/officeDocument/2006/relationships/image" Target="../media/image34.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45C7A63-EBE8-F18A-BCAC-EA88649F1904}"/>
              </a:ext>
            </a:extLst>
          </p:cNvPr>
          <p:cNvSpPr>
            <a:spLocks noGrp="1"/>
          </p:cNvSpPr>
          <p:nvPr>
            <p:ph type="subTitle" idx="1"/>
          </p:nvPr>
        </p:nvSpPr>
        <p:spPr/>
        <p:txBody>
          <a:bodyPr/>
          <a:lstStyle/>
          <a:p>
            <a:r>
              <a:rPr lang="en-US" dirty="0"/>
              <a:t>October 18, 2024</a:t>
            </a:r>
          </a:p>
        </p:txBody>
      </p:sp>
      <p:sp>
        <p:nvSpPr>
          <p:cNvPr id="2" name="Text Placeholder 1">
            <a:extLst>
              <a:ext uri="{FF2B5EF4-FFF2-40B4-BE49-F238E27FC236}">
                <a16:creationId xmlns:a16="http://schemas.microsoft.com/office/drawing/2014/main" id="{5FBEC444-24A6-DE75-06F3-DD356F91A8E5}"/>
              </a:ext>
            </a:extLst>
          </p:cNvPr>
          <p:cNvSpPr>
            <a:spLocks noGrp="1"/>
          </p:cNvSpPr>
          <p:nvPr>
            <p:ph type="body" sz="quarter" idx="10"/>
          </p:nvPr>
        </p:nvSpPr>
        <p:spPr/>
        <p:txBody>
          <a:bodyPr/>
          <a:lstStyle/>
          <a:p>
            <a:r>
              <a:rPr lang="en-US" dirty="0"/>
              <a:t>Achieving Diagnostic Excellence</a:t>
            </a:r>
          </a:p>
          <a:p>
            <a:r>
              <a:rPr lang="en-US" sz="1800" dirty="0">
                <a:solidFill>
                  <a:srgbClr val="92D050"/>
                </a:solidFill>
              </a:rPr>
              <a:t>Resources for Hospitals</a:t>
            </a:r>
            <a:endParaRPr lang="en-US" sz="1000" i="1" dirty="0">
              <a:solidFill>
                <a:schemeClr val="tx2"/>
              </a:solidFill>
            </a:endParaRPr>
          </a:p>
        </p:txBody>
      </p:sp>
      <p:sp>
        <p:nvSpPr>
          <p:cNvPr id="3" name="Slide Number Placeholder 2">
            <a:extLst>
              <a:ext uri="{FF2B5EF4-FFF2-40B4-BE49-F238E27FC236}">
                <a16:creationId xmlns:a16="http://schemas.microsoft.com/office/drawing/2014/main" id="{46601E3D-4B1B-07A1-0558-311E4D5D7E50}"/>
              </a:ext>
            </a:extLst>
          </p:cNvPr>
          <p:cNvSpPr>
            <a:spLocks noGrp="1"/>
          </p:cNvSpPr>
          <p:nvPr>
            <p:ph type="sldNum" sz="quarter" idx="4294967295"/>
          </p:nvPr>
        </p:nvSpPr>
        <p:spPr>
          <a:xfrm>
            <a:off x="8843962" y="4857557"/>
            <a:ext cx="300038" cy="138499"/>
          </a:xfrm>
        </p:spPr>
        <p:txBody>
          <a:bodyPr/>
          <a:lstStyle/>
          <a:p>
            <a:pPr defTabSz="914378"/>
            <a:fld id="{42C32FFB-F9AE-46F0-A233-A2E628258990}" type="slidenum">
              <a:rPr lang="en-US">
                <a:solidFill>
                  <a:srgbClr val="898A8D"/>
                </a:solidFill>
                <a:ea typeface="MS PGothic" pitchFamily="34" charset="-128"/>
              </a:rPr>
              <a:pPr defTabSz="914378"/>
              <a:t>1</a:t>
            </a:fld>
            <a:endParaRPr lang="en-US" sz="1000">
              <a:solidFill>
                <a:srgbClr val="898A8D"/>
              </a:solidFill>
            </a:endParaRPr>
          </a:p>
        </p:txBody>
      </p:sp>
    </p:spTree>
    <p:extLst>
      <p:ext uri="{BB962C8B-B14F-4D97-AF65-F5344CB8AC3E}">
        <p14:creationId xmlns:p14="http://schemas.microsoft.com/office/powerpoint/2010/main" val="36317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grid paper with white squares&#10;&#10;Description automatically generated">
            <a:extLst>
              <a:ext uri="{FF2B5EF4-FFF2-40B4-BE49-F238E27FC236}">
                <a16:creationId xmlns:a16="http://schemas.microsoft.com/office/drawing/2014/main" id="{86606118-524E-A39E-A9BE-FD3438038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2" name="Title 1">
            <a:extLst>
              <a:ext uri="{FF2B5EF4-FFF2-40B4-BE49-F238E27FC236}">
                <a16:creationId xmlns:a16="http://schemas.microsoft.com/office/drawing/2014/main" id="{00ADC7AF-35B0-A46A-9754-CD52A7B40204}"/>
              </a:ext>
            </a:extLst>
          </p:cNvPr>
          <p:cNvSpPr>
            <a:spLocks noGrp="1"/>
          </p:cNvSpPr>
          <p:nvPr>
            <p:ph type="title"/>
          </p:nvPr>
        </p:nvSpPr>
        <p:spPr>
          <a:xfrm>
            <a:off x="464623" y="682936"/>
            <a:ext cx="5119748" cy="994172"/>
          </a:xfrm>
        </p:spPr>
        <p:txBody>
          <a:bodyPr>
            <a:normAutofit fontScale="90000"/>
          </a:bodyPr>
          <a:lstStyle/>
          <a:p>
            <a:r>
              <a:rPr lang="en-US" sz="3150"/>
              <a:t>Toolkit for Engaging Patients To Improve Diagnostic Safety</a:t>
            </a:r>
          </a:p>
        </p:txBody>
      </p:sp>
      <p:sp>
        <p:nvSpPr>
          <p:cNvPr id="3" name="Content Placeholder 2">
            <a:extLst>
              <a:ext uri="{FF2B5EF4-FFF2-40B4-BE49-F238E27FC236}">
                <a16:creationId xmlns:a16="http://schemas.microsoft.com/office/drawing/2014/main" id="{A9970A75-5368-BAED-B1EE-FA8DB8E995E8}"/>
              </a:ext>
            </a:extLst>
          </p:cNvPr>
          <p:cNvSpPr>
            <a:spLocks noGrp="1"/>
          </p:cNvSpPr>
          <p:nvPr>
            <p:ph idx="1"/>
          </p:nvPr>
        </p:nvSpPr>
        <p:spPr>
          <a:xfrm>
            <a:off x="464624" y="1900065"/>
            <a:ext cx="3851068" cy="2450479"/>
          </a:xfrm>
        </p:spPr>
        <p:txBody>
          <a:bodyPr vert="horz" lIns="68580" tIns="34290" rIns="68580" bIns="34290" rtlCol="0" anchor="t">
            <a:normAutofit/>
          </a:bodyPr>
          <a:lstStyle/>
          <a:p>
            <a:r>
              <a:rPr lang="en-US">
                <a:latin typeface="Franklin Gothic Book" panose="020B0503020102020204" pitchFamily="34" charset="0"/>
              </a:rPr>
              <a:t>Combines two easy-to-launch approaches to improve patient-clinician communication</a:t>
            </a:r>
          </a:p>
        </p:txBody>
      </p:sp>
      <p:pic>
        <p:nvPicPr>
          <p:cNvPr id="7" name="Picture 6" descr="A document with text and images&#10;&#10;Description automatically generated">
            <a:extLst>
              <a:ext uri="{FF2B5EF4-FFF2-40B4-BE49-F238E27FC236}">
                <a16:creationId xmlns:a16="http://schemas.microsoft.com/office/drawing/2014/main" id="{30FB1FD9-D59B-08AF-D2C4-7318E15D09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25941">
            <a:off x="4701274" y="2214028"/>
            <a:ext cx="1775360" cy="2300547"/>
          </a:xfrm>
          <a:prstGeom prst="rect">
            <a:avLst/>
          </a:prstGeom>
          <a:effectLst>
            <a:outerShdw blurRad="63500" sx="102000" sy="102000" algn="ctr" rotWithShape="0">
              <a:prstClr val="black">
                <a:alpha val="40000"/>
              </a:prstClr>
            </a:outerShdw>
          </a:effectLst>
        </p:spPr>
      </p:pic>
      <p:pic>
        <p:nvPicPr>
          <p:cNvPr id="23" name="Picture 22" descr="A questionnaire with text and images&#10;&#10;Description automatically generated">
            <a:extLst>
              <a:ext uri="{FF2B5EF4-FFF2-40B4-BE49-F238E27FC236}">
                <a16:creationId xmlns:a16="http://schemas.microsoft.com/office/drawing/2014/main" id="{5504A896-B8E9-8C00-7550-1E43F27F61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86635">
            <a:off x="7287688" y="2158502"/>
            <a:ext cx="1773893" cy="2300547"/>
          </a:xfrm>
          <a:prstGeom prst="rect">
            <a:avLst/>
          </a:prstGeom>
          <a:effectLst>
            <a:outerShdw blurRad="63500" sx="102000" sy="102000" algn="ctr" rotWithShape="0">
              <a:prstClr val="black">
                <a:alpha val="40000"/>
              </a:prstClr>
            </a:outerShdw>
          </a:effectLst>
        </p:spPr>
      </p:pic>
      <p:pic>
        <p:nvPicPr>
          <p:cNvPr id="9" name="Picture 8" descr="A poster of a medical information&#10;&#10;Description automatically generated with medium confidence">
            <a:extLst>
              <a:ext uri="{FF2B5EF4-FFF2-40B4-BE49-F238E27FC236}">
                <a16:creationId xmlns:a16="http://schemas.microsoft.com/office/drawing/2014/main" id="{12DC8229-BB9C-AF12-DE05-D9FA242A6D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8116" y="682935"/>
            <a:ext cx="1984143" cy="326350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B3AF1A07-8021-115A-02DD-40B1F010D87C}"/>
              </a:ext>
            </a:extLst>
          </p:cNvPr>
          <p:cNvSpPr txBox="1"/>
          <p:nvPr/>
        </p:nvSpPr>
        <p:spPr>
          <a:xfrm>
            <a:off x="685800" y="2953258"/>
            <a:ext cx="3479580" cy="1258524"/>
          </a:xfrm>
          <a:prstGeom prst="rect">
            <a:avLst/>
          </a:prstGeom>
          <a:solidFill>
            <a:srgbClr val="002E6D"/>
          </a:solidFill>
        </p:spPr>
        <p:txBody>
          <a:bodyPr wrap="square" lIns="137160" tIns="205740" rIns="137160" bIns="137160">
            <a:noAutofit/>
          </a:bodyPr>
          <a:lstStyle/>
          <a:p>
            <a:pPr algn="ctr" defTabSz="685800" fontAlgn="auto">
              <a:spcBef>
                <a:spcPts val="0"/>
              </a:spcBef>
              <a:spcAft>
                <a:spcPts val="0"/>
              </a:spcAft>
            </a:pPr>
            <a:r>
              <a:rPr lang="en-US" sz="1500">
                <a:solidFill>
                  <a:prstClr val="white"/>
                </a:solidFill>
                <a:latin typeface="Franklin Gothic Book" panose="020B0503020102020204" pitchFamily="34" charset="0"/>
                <a:ea typeface="+mn-ea"/>
              </a:rPr>
              <a:t>Engage patients directly, increase patient satisfaction, and enhance clinician reflection to reduce diagnostic harms in office-based practices </a:t>
            </a:r>
          </a:p>
        </p:txBody>
      </p:sp>
      <p:sp>
        <p:nvSpPr>
          <p:cNvPr id="10" name="TextBox 9">
            <a:extLst>
              <a:ext uri="{FF2B5EF4-FFF2-40B4-BE49-F238E27FC236}">
                <a16:creationId xmlns:a16="http://schemas.microsoft.com/office/drawing/2014/main" id="{E76FA4E2-B809-C87E-E6B5-8FE64CD0D9CB}"/>
              </a:ext>
            </a:extLst>
          </p:cNvPr>
          <p:cNvSpPr txBox="1"/>
          <p:nvPr/>
        </p:nvSpPr>
        <p:spPr>
          <a:xfrm>
            <a:off x="1825161" y="2801662"/>
            <a:ext cx="1212896" cy="300082"/>
          </a:xfrm>
          <a:prstGeom prst="rect">
            <a:avLst/>
          </a:prstGeom>
          <a:solidFill>
            <a:srgbClr val="84D0DD"/>
          </a:solidFill>
        </p:spPr>
        <p:txBody>
          <a:bodyPr wrap="none" rtlCol="0">
            <a:spAutoFit/>
          </a:bodyPr>
          <a:lstStyle/>
          <a:p>
            <a:pPr defTabSz="685800" fontAlgn="auto">
              <a:spcBef>
                <a:spcPts val="0"/>
              </a:spcBef>
              <a:spcAft>
                <a:spcPts val="0"/>
              </a:spcAft>
            </a:pPr>
            <a:r>
              <a:rPr lang="en-US" sz="1350" b="1">
                <a:solidFill>
                  <a:prstClr val="black"/>
                </a:solidFill>
                <a:latin typeface="Franklin Gothic Book" panose="020B0503020102020204" pitchFamily="34" charset="0"/>
                <a:ea typeface="+mn-ea"/>
              </a:rPr>
              <a:t>VALUE ADDED</a:t>
            </a:r>
            <a:endParaRPr lang="en-US" sz="1350" b="1">
              <a:solidFill>
                <a:prstClr val="black"/>
              </a:solidFill>
              <a:latin typeface="Arial" panose="020B0604020202020204"/>
              <a:ea typeface="+mn-ea"/>
            </a:endParaRPr>
          </a:p>
        </p:txBody>
      </p:sp>
    </p:spTree>
    <p:extLst>
      <p:ext uri="{BB962C8B-B14F-4D97-AF65-F5344CB8AC3E}">
        <p14:creationId xmlns:p14="http://schemas.microsoft.com/office/powerpoint/2010/main" val="268054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grid paper with white squares&#10;&#10;Description automatically generated">
            <a:extLst>
              <a:ext uri="{FF2B5EF4-FFF2-40B4-BE49-F238E27FC236}">
                <a16:creationId xmlns:a16="http://schemas.microsoft.com/office/drawing/2014/main" id="{C2EAD35C-6F10-1B69-C4DE-70EA82BD63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2" name="Title 1">
            <a:extLst>
              <a:ext uri="{FF2B5EF4-FFF2-40B4-BE49-F238E27FC236}">
                <a16:creationId xmlns:a16="http://schemas.microsoft.com/office/drawing/2014/main" id="{8D31AE32-49ED-E365-2F8E-5AB8384F84D3}"/>
              </a:ext>
            </a:extLst>
          </p:cNvPr>
          <p:cNvSpPr>
            <a:spLocks noGrp="1"/>
          </p:cNvSpPr>
          <p:nvPr>
            <p:ph type="title" idx="4294967295"/>
          </p:nvPr>
        </p:nvSpPr>
        <p:spPr>
          <a:xfrm>
            <a:off x="342900" y="273844"/>
            <a:ext cx="8697191" cy="994172"/>
          </a:xfrm>
        </p:spPr>
        <p:txBody>
          <a:bodyPr>
            <a:normAutofit/>
          </a:bodyPr>
          <a:lstStyle/>
          <a:p>
            <a:pPr algn="ctr"/>
            <a:r>
              <a:rPr lang="en-US" sz="3150"/>
              <a:t>Toolkit has two components</a:t>
            </a:r>
          </a:p>
        </p:txBody>
      </p:sp>
      <p:sp>
        <p:nvSpPr>
          <p:cNvPr id="3" name="Content Placeholder 2">
            <a:extLst>
              <a:ext uri="{FF2B5EF4-FFF2-40B4-BE49-F238E27FC236}">
                <a16:creationId xmlns:a16="http://schemas.microsoft.com/office/drawing/2014/main" id="{D2D5F870-975A-CDB1-5106-B2537C42CB11}"/>
              </a:ext>
            </a:extLst>
          </p:cNvPr>
          <p:cNvSpPr>
            <a:spLocks noGrp="1"/>
          </p:cNvSpPr>
          <p:nvPr>
            <p:ph idx="4294967295"/>
          </p:nvPr>
        </p:nvSpPr>
        <p:spPr>
          <a:xfrm>
            <a:off x="-165934" y="1268015"/>
            <a:ext cx="4258195" cy="1361513"/>
          </a:xfrm>
        </p:spPr>
        <p:txBody>
          <a:bodyPr>
            <a:normAutofit/>
          </a:bodyPr>
          <a:lstStyle/>
          <a:p>
            <a:pPr marL="0" lvl="1" indent="0" algn="ctr">
              <a:buNone/>
            </a:pPr>
            <a:r>
              <a:rPr lang="en-US" sz="1800" b="1">
                <a:latin typeface="Franklin Gothic Medium" panose="020B0603020102020204" pitchFamily="34" charset="0"/>
              </a:rPr>
              <a:t>Be The Expert On You</a:t>
            </a:r>
          </a:p>
          <a:p>
            <a:pPr marL="0" lvl="1" indent="0" algn="ctr">
              <a:buNone/>
            </a:pPr>
            <a:r>
              <a:rPr lang="en-US" sz="1650">
                <a:latin typeface="Franklin Gothic Book" panose="020B0503020102020204" pitchFamily="34" charset="0"/>
              </a:rPr>
              <a:t>Patient-facing component </a:t>
            </a:r>
          </a:p>
        </p:txBody>
      </p:sp>
      <p:sp>
        <p:nvSpPr>
          <p:cNvPr id="4" name="Content Placeholder 2">
            <a:extLst>
              <a:ext uri="{FF2B5EF4-FFF2-40B4-BE49-F238E27FC236}">
                <a16:creationId xmlns:a16="http://schemas.microsoft.com/office/drawing/2014/main" id="{3328F301-1946-A271-A5A0-DF6C39A6B9E8}"/>
              </a:ext>
            </a:extLst>
          </p:cNvPr>
          <p:cNvSpPr txBox="1">
            <a:spLocks/>
          </p:cNvSpPr>
          <p:nvPr/>
        </p:nvSpPr>
        <p:spPr>
          <a:xfrm>
            <a:off x="4092260" y="1268015"/>
            <a:ext cx="4736177" cy="13615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b="1">
                <a:solidFill>
                  <a:prstClr val="black"/>
                </a:solidFill>
                <a:latin typeface="Franklin Gothic Medium" panose="020B0603020102020204" pitchFamily="34" charset="0"/>
              </a:rPr>
              <a:t>60 Seconds To Improve Diagnostic Safety</a:t>
            </a:r>
            <a:endParaRPr lang="en-US">
              <a:solidFill>
                <a:prstClr val="black"/>
              </a:solidFill>
              <a:latin typeface="Franklin Gothic Medium" panose="020B0603020102020204" pitchFamily="34" charset="0"/>
            </a:endParaRPr>
          </a:p>
          <a:p>
            <a:pPr marL="0" lvl="1" indent="0" algn="ctr" defTabSz="685800" fontAlgn="auto">
              <a:spcBef>
                <a:spcPts val="375"/>
              </a:spcBef>
              <a:spcAft>
                <a:spcPts val="0"/>
              </a:spcAft>
              <a:buNone/>
            </a:pPr>
            <a:r>
              <a:rPr lang="en-US" sz="1650">
                <a:solidFill>
                  <a:prstClr val="black"/>
                </a:solidFill>
                <a:latin typeface="Franklin Gothic Book" panose="020B0503020102020204" pitchFamily="34" charset="0"/>
              </a:rPr>
              <a:t>Clinician-facing component </a:t>
            </a:r>
          </a:p>
        </p:txBody>
      </p:sp>
      <p:pic>
        <p:nvPicPr>
          <p:cNvPr id="5" name="Picture 4" descr="A medical survey form with icons&#10;&#10;Description automatically generated with medium confidence">
            <a:extLst>
              <a:ext uri="{FF2B5EF4-FFF2-40B4-BE49-F238E27FC236}">
                <a16:creationId xmlns:a16="http://schemas.microsoft.com/office/drawing/2014/main" id="{BAA23BBC-2502-8DDB-2EE3-9C2CE0B7C4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46117">
            <a:off x="1799240" y="2144914"/>
            <a:ext cx="1777263" cy="2300547"/>
          </a:xfrm>
          <a:prstGeom prst="rect">
            <a:avLst/>
          </a:prstGeom>
          <a:effectLst>
            <a:outerShdw blurRad="63500" sx="102000" sy="102000" algn="ctr" rotWithShape="0">
              <a:prstClr val="black">
                <a:alpha val="40000"/>
              </a:prstClr>
            </a:outerShdw>
          </a:effectLst>
        </p:spPr>
      </p:pic>
      <p:pic>
        <p:nvPicPr>
          <p:cNvPr id="6" name="Picture 5" descr="A close-up of a questionnaire&#10;&#10;Description automatically generated">
            <a:extLst>
              <a:ext uri="{FF2B5EF4-FFF2-40B4-BE49-F238E27FC236}">
                <a16:creationId xmlns:a16="http://schemas.microsoft.com/office/drawing/2014/main" id="{27940197-29BB-0F77-88EB-75F82C8AC3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5737">
            <a:off x="204301" y="2145181"/>
            <a:ext cx="1775795" cy="2300547"/>
          </a:xfrm>
          <a:prstGeom prst="rect">
            <a:avLst/>
          </a:prstGeom>
          <a:effectLst>
            <a:outerShdw blurRad="63500" sx="102000" sy="102000" algn="ctr" rotWithShape="0">
              <a:prstClr val="black">
                <a:alpha val="40000"/>
              </a:prstClr>
            </a:outerShdw>
          </a:effectLst>
        </p:spPr>
      </p:pic>
      <p:pic>
        <p:nvPicPr>
          <p:cNvPr id="8" name="Picture 7" descr="A close-up of a planning worksheet&#10;&#10;Description automatically generated">
            <a:extLst>
              <a:ext uri="{FF2B5EF4-FFF2-40B4-BE49-F238E27FC236}">
                <a16:creationId xmlns:a16="http://schemas.microsoft.com/office/drawing/2014/main" id="{FD50F865-C68E-79F5-728D-7760AA41CD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2740" y="2112489"/>
            <a:ext cx="1777263" cy="2300547"/>
          </a:xfrm>
          <a:prstGeom prst="rect">
            <a:avLst/>
          </a:prstGeom>
          <a:effectLst>
            <a:outerShdw blurRad="63500" sx="102000" sy="102000" algn="ctr" rotWithShape="0">
              <a:prstClr val="black">
                <a:alpha val="40000"/>
              </a:prstClr>
            </a:outerShdw>
          </a:effectLst>
        </p:spPr>
      </p:pic>
      <p:pic>
        <p:nvPicPr>
          <p:cNvPr id="9" name="Picture 8" descr="A document with text and images&#10;&#10;Description automatically generated with medium confidence">
            <a:extLst>
              <a:ext uri="{FF2B5EF4-FFF2-40B4-BE49-F238E27FC236}">
                <a16:creationId xmlns:a16="http://schemas.microsoft.com/office/drawing/2014/main" id="{71E03ED6-15C8-269A-EF5D-EB33C21C34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004711">
            <a:off x="4181260" y="2084552"/>
            <a:ext cx="1775795" cy="2300547"/>
          </a:xfrm>
          <a:prstGeom prst="rect">
            <a:avLst/>
          </a:prstGeom>
          <a:effectLst>
            <a:outerShdw blurRad="63500" sx="102000" sy="102000" algn="ctr" rotWithShape="0">
              <a:prstClr val="black">
                <a:alpha val="40000"/>
              </a:prstClr>
            </a:outerShdw>
          </a:effectLst>
        </p:spPr>
      </p:pic>
      <p:pic>
        <p:nvPicPr>
          <p:cNvPr id="10" name="Picture 9" descr="A medical survey form with text&#10;&#10;Description automatically generated with medium confidence">
            <a:extLst>
              <a:ext uri="{FF2B5EF4-FFF2-40B4-BE49-F238E27FC236}">
                <a16:creationId xmlns:a16="http://schemas.microsoft.com/office/drawing/2014/main" id="{D27B714C-9332-86E8-82E0-8165C8A9ED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42767">
            <a:off x="7037316" y="2112489"/>
            <a:ext cx="1776830" cy="2300547"/>
          </a:xfrm>
          <a:prstGeom prst="rect">
            <a:avLst/>
          </a:prstGeom>
          <a:effectLst>
            <a:outerShdw blurRad="63500" sx="102000" sy="102000" algn="ctr" rotWithShape="0">
              <a:prstClr val="black">
                <a:alpha val="40000"/>
              </a:prstClr>
            </a:outerShdw>
          </a:effectLst>
        </p:spPr>
      </p:pic>
      <p:pic>
        <p:nvPicPr>
          <p:cNvPr id="7" name="Picture 6" descr="A diagram of steps to a workflow&#10;&#10;Description automatically generated with medium confidence">
            <a:extLst>
              <a:ext uri="{FF2B5EF4-FFF2-40B4-BE49-F238E27FC236}">
                <a16:creationId xmlns:a16="http://schemas.microsoft.com/office/drawing/2014/main" id="{61CA967D-D13A-FFE6-180B-C56C6507AE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35576" y="2475022"/>
            <a:ext cx="1775795" cy="2300547"/>
          </a:xfrm>
          <a:prstGeom prst="rect">
            <a:avLst/>
          </a:prstGeom>
          <a:effectLst>
            <a:outerShdw blurRad="63500" sx="102000" sy="102000" algn="ctr" rotWithShape="0">
              <a:prstClr val="black">
                <a:alpha val="40000"/>
              </a:prstClr>
            </a:outerShdw>
          </a:effectLst>
        </p:spPr>
      </p:pic>
      <p:sp>
        <p:nvSpPr>
          <p:cNvPr id="12" name="Oval 11">
            <a:extLst>
              <a:ext uri="{FF2B5EF4-FFF2-40B4-BE49-F238E27FC236}">
                <a16:creationId xmlns:a16="http://schemas.microsoft.com/office/drawing/2014/main" id="{A16F6EAC-864A-6B14-9DBC-B633B14A17B5}"/>
              </a:ext>
            </a:extLst>
          </p:cNvPr>
          <p:cNvSpPr>
            <a:spLocks noChangeAspect="1"/>
          </p:cNvSpPr>
          <p:nvPr/>
        </p:nvSpPr>
        <p:spPr>
          <a:xfrm>
            <a:off x="342899" y="1209464"/>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1</a:t>
            </a:r>
          </a:p>
        </p:txBody>
      </p:sp>
      <p:sp>
        <p:nvSpPr>
          <p:cNvPr id="13" name="Oval 12">
            <a:extLst>
              <a:ext uri="{FF2B5EF4-FFF2-40B4-BE49-F238E27FC236}">
                <a16:creationId xmlns:a16="http://schemas.microsoft.com/office/drawing/2014/main" id="{E0727972-CA67-30D0-EF01-B0A73F08D70F}"/>
              </a:ext>
            </a:extLst>
          </p:cNvPr>
          <p:cNvSpPr>
            <a:spLocks noChangeAspect="1"/>
          </p:cNvSpPr>
          <p:nvPr/>
        </p:nvSpPr>
        <p:spPr>
          <a:xfrm>
            <a:off x="3880606" y="1214293"/>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2</a:t>
            </a:r>
          </a:p>
        </p:txBody>
      </p:sp>
    </p:spTree>
    <p:extLst>
      <p:ext uri="{BB962C8B-B14F-4D97-AF65-F5344CB8AC3E}">
        <p14:creationId xmlns:p14="http://schemas.microsoft.com/office/powerpoint/2010/main" val="293516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3D69F-A404-7106-4B5D-EA0D21F5372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Rectangle 5">
            <a:extLst>
              <a:ext uri="{FF2B5EF4-FFF2-40B4-BE49-F238E27FC236}">
                <a16:creationId xmlns:a16="http://schemas.microsoft.com/office/drawing/2014/main" id="{9006F4FB-0233-0A90-6EB9-CD913FA3AAD1}"/>
              </a:ext>
            </a:extLst>
          </p:cNvPr>
          <p:cNvSpPr/>
          <p:nvPr/>
        </p:nvSpPr>
        <p:spPr>
          <a:xfrm>
            <a:off x="4674" y="0"/>
            <a:ext cx="9139326" cy="4350544"/>
          </a:xfrm>
          <a:prstGeom prst="rect">
            <a:avLst/>
          </a:prstGeom>
          <a:solidFill>
            <a:srgbClr val="002E6D">
              <a:alpha val="11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3" name="Content Placeholder 2">
            <a:extLst>
              <a:ext uri="{FF2B5EF4-FFF2-40B4-BE49-F238E27FC236}">
                <a16:creationId xmlns:a16="http://schemas.microsoft.com/office/drawing/2014/main" id="{C00002C6-C98D-843D-F1E4-F248801B59D9}"/>
              </a:ext>
            </a:extLst>
          </p:cNvPr>
          <p:cNvSpPr>
            <a:spLocks noGrp="1"/>
          </p:cNvSpPr>
          <p:nvPr>
            <p:ph idx="4294967295"/>
          </p:nvPr>
        </p:nvSpPr>
        <p:spPr>
          <a:xfrm>
            <a:off x="7962" y="1336394"/>
            <a:ext cx="3932974" cy="2038464"/>
          </a:xfrm>
          <a:solidFill>
            <a:srgbClr val="002E6D"/>
          </a:solidFill>
        </p:spPr>
        <p:txBody>
          <a:bodyPr vert="horz" lIns="274320" tIns="822960" rIns="274320" bIns="137160" rtlCol="0">
            <a:normAutofit/>
          </a:bodyPr>
          <a:lstStyle/>
          <a:p>
            <a:r>
              <a:rPr lang="en-US">
                <a:solidFill>
                  <a:schemeClr val="bg1"/>
                </a:solidFill>
                <a:latin typeface="Franklin Gothic Book" panose="020B0503020102020204" pitchFamily="34" charset="0"/>
              </a:rPr>
              <a:t>Any office-based practice with at least two to three clinicians </a:t>
            </a:r>
          </a:p>
          <a:p>
            <a:r>
              <a:rPr lang="en-US">
                <a:solidFill>
                  <a:schemeClr val="bg1"/>
                </a:solidFill>
                <a:latin typeface="Franklin Gothic Book" panose="020B0503020102020204" pitchFamily="34" charset="0"/>
              </a:rPr>
              <a:t>Primary care and specialty practices of any type</a:t>
            </a:r>
          </a:p>
          <a:p>
            <a:endParaRPr lang="en-US">
              <a:solidFill>
                <a:schemeClr val="bg1"/>
              </a:solidFill>
            </a:endParaRPr>
          </a:p>
        </p:txBody>
      </p:sp>
      <p:sp>
        <p:nvSpPr>
          <p:cNvPr id="2" name="Title 1">
            <a:extLst>
              <a:ext uri="{FF2B5EF4-FFF2-40B4-BE49-F238E27FC236}">
                <a16:creationId xmlns:a16="http://schemas.microsoft.com/office/drawing/2014/main" id="{34249921-4D62-2600-47DA-D523F81B6646}"/>
              </a:ext>
            </a:extLst>
          </p:cNvPr>
          <p:cNvSpPr>
            <a:spLocks noGrp="1"/>
          </p:cNvSpPr>
          <p:nvPr>
            <p:ph type="title" idx="4294967295"/>
          </p:nvPr>
        </p:nvSpPr>
        <p:spPr>
          <a:xfrm>
            <a:off x="7962" y="1336395"/>
            <a:ext cx="3932974" cy="817418"/>
          </a:xfrm>
          <a:solidFill>
            <a:srgbClr val="002E6D"/>
          </a:solidFill>
        </p:spPr>
        <p:txBody>
          <a:bodyPr vert="horz" lIns="205740" tIns="45720" rIns="137160" bIns="45720" rtlCol="0" anchor="ctr">
            <a:normAutofit/>
          </a:bodyPr>
          <a:lstStyle/>
          <a:p>
            <a:r>
              <a:rPr lang="en-US">
                <a:solidFill>
                  <a:schemeClr val="bg1"/>
                </a:solidFill>
              </a:rPr>
              <a:t>Who can test the Toolkit</a:t>
            </a:r>
          </a:p>
        </p:txBody>
      </p:sp>
      <p:pic>
        <p:nvPicPr>
          <p:cNvPr id="4" name="Picture 3" descr="A blue grid paper with white squares&#10;&#10;Description automatically generated">
            <a:extLst>
              <a:ext uri="{FF2B5EF4-FFF2-40B4-BE49-F238E27FC236}">
                <a16:creationId xmlns:a16="http://schemas.microsoft.com/office/drawing/2014/main" id="{1401F10E-D0A6-0C67-45F1-FF5EAAC606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8002421B-D9A6-00A5-5FD0-9903DD9C2ED9}"/>
              </a:ext>
            </a:extLst>
          </p:cNvPr>
          <p:cNvSpPr txBox="1"/>
          <p:nvPr/>
        </p:nvSpPr>
        <p:spPr>
          <a:xfrm rot="16200000">
            <a:off x="8106879" y="3318474"/>
            <a:ext cx="1850571"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lumMod val="75000"/>
                  </a:prstClr>
                </a:solidFill>
                <a:latin typeface="Franklin Gothic Book" panose="020B0503020102020204" pitchFamily="34" charset="0"/>
                <a:ea typeface="+mn-ea"/>
              </a:rPr>
              <a:t> SDI Productions/Getty</a:t>
            </a:r>
          </a:p>
        </p:txBody>
      </p:sp>
    </p:spTree>
    <p:extLst>
      <p:ext uri="{BB962C8B-B14F-4D97-AF65-F5344CB8AC3E}">
        <p14:creationId xmlns:p14="http://schemas.microsoft.com/office/powerpoint/2010/main" val="56869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E6D"/>
        </a:solidFill>
        <a:effectLst/>
      </p:bgPr>
    </p:bg>
    <p:spTree>
      <p:nvGrpSpPr>
        <p:cNvPr id="1" name="">
          <a:extLst>
            <a:ext uri="{FF2B5EF4-FFF2-40B4-BE49-F238E27FC236}">
              <a16:creationId xmlns:a16="http://schemas.microsoft.com/office/drawing/2014/main" id="{C9F02CAB-51E3-21E3-4CF1-7506E1286494}"/>
            </a:ext>
          </a:extLst>
        </p:cNvPr>
        <p:cNvGrpSpPr/>
        <p:nvPr/>
      </p:nvGrpSpPr>
      <p:grpSpPr>
        <a:xfrm>
          <a:off x="0" y="0"/>
          <a:ext cx="0" cy="0"/>
          <a:chOff x="0" y="0"/>
          <a:chExt cx="0" cy="0"/>
        </a:xfrm>
      </p:grpSpPr>
      <p:pic>
        <p:nvPicPr>
          <p:cNvPr id="2" name="Picture 1" descr="A blue grid paper with white squares&#10;&#10;Description automatically generated">
            <a:extLst>
              <a:ext uri="{FF2B5EF4-FFF2-40B4-BE49-F238E27FC236}">
                <a16:creationId xmlns:a16="http://schemas.microsoft.com/office/drawing/2014/main" id="{1396AB66-9EFF-6EE2-476C-756950884A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5" name="Rounded Rectangular Callout 4">
            <a:extLst>
              <a:ext uri="{FF2B5EF4-FFF2-40B4-BE49-F238E27FC236}">
                <a16:creationId xmlns:a16="http://schemas.microsoft.com/office/drawing/2014/main" id="{FC5EA25D-B986-4E77-FA47-309BE6EFDE59}"/>
              </a:ext>
            </a:extLst>
          </p:cNvPr>
          <p:cNvSpPr/>
          <p:nvPr/>
        </p:nvSpPr>
        <p:spPr>
          <a:xfrm>
            <a:off x="1967610" y="2393820"/>
            <a:ext cx="4621727" cy="2145187"/>
          </a:xfrm>
          <a:prstGeom prst="wedgeRoundRectCallout">
            <a:avLst>
              <a:gd name="adj1" fmla="val 60331"/>
              <a:gd name="adj2" fmla="val 52307"/>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Some of our clinicians talk(ed) about how it reminded them why they got into medicine, to sit and listen and reflect…in the time of record physician and healthcare worker burnout, this tool </a:t>
            </a:r>
            <a:r>
              <a:rPr lang="en-US" sz="2100" b="1">
                <a:solidFill>
                  <a:srgbClr val="002E6D"/>
                </a:solidFill>
                <a:latin typeface="Arial" panose="020B0604020202020204"/>
              </a:rPr>
              <a:t>helped us bring the patient and clinician back closer together</a:t>
            </a:r>
            <a:r>
              <a:rPr lang="en-US" sz="1500">
                <a:solidFill>
                  <a:prstClr val="black"/>
                </a:solidFill>
                <a:latin typeface="Arial" panose="020B0604020202020204"/>
              </a:rPr>
              <a:t>. </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Toolkit developer</a:t>
            </a:r>
          </a:p>
        </p:txBody>
      </p:sp>
      <p:sp>
        <p:nvSpPr>
          <p:cNvPr id="6" name="Rounded Rectangular Callout 5">
            <a:extLst>
              <a:ext uri="{FF2B5EF4-FFF2-40B4-BE49-F238E27FC236}">
                <a16:creationId xmlns:a16="http://schemas.microsoft.com/office/drawing/2014/main" id="{CD650D39-EEF0-63E9-0E3B-8245031A09F1}"/>
              </a:ext>
            </a:extLst>
          </p:cNvPr>
          <p:cNvSpPr/>
          <p:nvPr/>
        </p:nvSpPr>
        <p:spPr>
          <a:xfrm>
            <a:off x="6255804" y="136983"/>
            <a:ext cx="2499576" cy="2850902"/>
          </a:xfrm>
          <a:prstGeom prst="wedgeRoundRectCallout">
            <a:avLst>
              <a:gd name="adj1" fmla="val 43767"/>
              <a:gd name="adj2" fmla="val 567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Really, it’s very, very simple. It’s as simple as it looks…and really </a:t>
            </a:r>
            <a:r>
              <a:rPr lang="en-US" sz="2100" b="1">
                <a:solidFill>
                  <a:srgbClr val="002E6D"/>
                </a:solidFill>
                <a:latin typeface="Arial" panose="020B0604020202020204"/>
              </a:rPr>
              <a:t>brings you back to what’s important in that encounter – the relationship</a:t>
            </a:r>
            <a:r>
              <a:rPr lang="en-US" sz="1500">
                <a:solidFill>
                  <a:prstClr val="black"/>
                </a:solidFill>
                <a:latin typeface="Arial" panose="020B0604020202020204"/>
              </a:rPr>
              <a:t>.</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Toolkit developer</a:t>
            </a:r>
          </a:p>
        </p:txBody>
      </p:sp>
      <p:sp>
        <p:nvSpPr>
          <p:cNvPr id="4" name="Rounded Rectangular Callout 3">
            <a:extLst>
              <a:ext uri="{FF2B5EF4-FFF2-40B4-BE49-F238E27FC236}">
                <a16:creationId xmlns:a16="http://schemas.microsoft.com/office/drawing/2014/main" id="{95A5E6E2-BD79-0E89-935A-352CD9F02E34}"/>
              </a:ext>
            </a:extLst>
          </p:cNvPr>
          <p:cNvSpPr/>
          <p:nvPr/>
        </p:nvSpPr>
        <p:spPr>
          <a:xfrm>
            <a:off x="685446" y="136983"/>
            <a:ext cx="3209062" cy="2313692"/>
          </a:xfrm>
          <a:prstGeom prst="wedgeRoundRectCallout">
            <a:avLst>
              <a:gd name="adj1" fmla="val -49202"/>
              <a:gd name="adj2" fmla="val 67626"/>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We read through the 60 Seconds for Safety tool and we teach it to each to make sure we are all comfortable with it…the tool just </a:t>
            </a:r>
            <a:r>
              <a:rPr lang="en-US" sz="2100" b="1">
                <a:solidFill>
                  <a:srgbClr val="002E6D"/>
                </a:solidFill>
                <a:latin typeface="Arial" panose="020B0604020202020204"/>
              </a:rPr>
              <a:t>makes a lot of sense…</a:t>
            </a:r>
            <a:r>
              <a:rPr lang="en-US" sz="1500">
                <a:solidFill>
                  <a:prstClr val="black"/>
                </a:solidFill>
                <a:latin typeface="Arial" panose="020B0604020202020204"/>
              </a:rPr>
              <a:t> </a:t>
            </a:r>
            <a:r>
              <a:rPr lang="en-US" sz="2100" b="1">
                <a:solidFill>
                  <a:srgbClr val="002E6D"/>
                </a:solidFill>
                <a:latin typeface="Arial" panose="020B0604020202020204"/>
              </a:rPr>
              <a:t>good practice</a:t>
            </a:r>
            <a:r>
              <a:rPr lang="en-US" sz="1500">
                <a:solidFill>
                  <a:srgbClr val="002E6D"/>
                </a:solidFill>
                <a:latin typeface="Arial" panose="020B0604020202020204"/>
              </a:rPr>
              <a:t> </a:t>
            </a:r>
            <a:br>
              <a:rPr lang="en-US" sz="1500">
                <a:solidFill>
                  <a:srgbClr val="002E6D"/>
                </a:solidFill>
                <a:latin typeface="Arial" panose="020B0604020202020204"/>
              </a:rPr>
            </a:br>
            <a:r>
              <a:rPr lang="en-US" sz="1500">
                <a:solidFill>
                  <a:prstClr val="black"/>
                </a:solidFill>
                <a:latin typeface="Arial" panose="020B0604020202020204"/>
              </a:rPr>
              <a:t>in any setting.</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Toolkit user</a:t>
            </a:r>
          </a:p>
        </p:txBody>
      </p:sp>
    </p:spTree>
    <p:extLst>
      <p:ext uri="{BB962C8B-B14F-4D97-AF65-F5344CB8AC3E}">
        <p14:creationId xmlns:p14="http://schemas.microsoft.com/office/powerpoint/2010/main" val="133815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grid paper with white squares&#10;&#10;Description automatically generated">
            <a:extLst>
              <a:ext uri="{FF2B5EF4-FFF2-40B4-BE49-F238E27FC236}">
                <a16:creationId xmlns:a16="http://schemas.microsoft.com/office/drawing/2014/main" id="{F85CC79F-FB97-5508-9E42-A2792CD5BF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2" name="Title 1">
            <a:extLst>
              <a:ext uri="{FF2B5EF4-FFF2-40B4-BE49-F238E27FC236}">
                <a16:creationId xmlns:a16="http://schemas.microsoft.com/office/drawing/2014/main" id="{00ADC7AF-35B0-A46A-9754-CD52A7B40204}"/>
              </a:ext>
            </a:extLst>
          </p:cNvPr>
          <p:cNvSpPr>
            <a:spLocks noGrp="1"/>
          </p:cNvSpPr>
          <p:nvPr>
            <p:ph type="title"/>
          </p:nvPr>
        </p:nvSpPr>
        <p:spPr/>
        <p:txBody>
          <a:bodyPr/>
          <a:lstStyle/>
          <a:p>
            <a:r>
              <a:rPr lang="en-US"/>
              <a:t>Measure Dx</a:t>
            </a:r>
          </a:p>
        </p:txBody>
      </p:sp>
      <p:sp>
        <p:nvSpPr>
          <p:cNvPr id="3" name="Content Placeholder 2">
            <a:extLst>
              <a:ext uri="{FF2B5EF4-FFF2-40B4-BE49-F238E27FC236}">
                <a16:creationId xmlns:a16="http://schemas.microsoft.com/office/drawing/2014/main" id="{A9970A75-5368-BAED-B1EE-FA8DB8E995E8}"/>
              </a:ext>
            </a:extLst>
          </p:cNvPr>
          <p:cNvSpPr>
            <a:spLocks noGrp="1"/>
          </p:cNvSpPr>
          <p:nvPr>
            <p:ph idx="1"/>
          </p:nvPr>
        </p:nvSpPr>
        <p:spPr>
          <a:xfrm>
            <a:off x="628650" y="1369219"/>
            <a:ext cx="3567199" cy="3263504"/>
          </a:xfrm>
        </p:spPr>
        <p:txBody>
          <a:bodyPr vert="horz" lIns="68580" tIns="34290" rIns="68580" bIns="34290" rtlCol="0" anchor="t">
            <a:normAutofit/>
          </a:bodyPr>
          <a:lstStyle/>
          <a:p>
            <a:r>
              <a:rPr lang="en-US">
                <a:latin typeface="Franklin Gothic Book" panose="020B0503020102020204" pitchFamily="34" charset="0"/>
              </a:rPr>
              <a:t>Helps quality improvement (QI) teams identify and use measurement strategies to detect, analyze, and learn from diagnostic safety events </a:t>
            </a:r>
          </a:p>
        </p:txBody>
      </p:sp>
      <p:pic>
        <p:nvPicPr>
          <p:cNvPr id="5" name="Picture 4">
            <a:extLst>
              <a:ext uri="{FF2B5EF4-FFF2-40B4-BE49-F238E27FC236}">
                <a16:creationId xmlns:a16="http://schemas.microsoft.com/office/drawing/2014/main" id="{7C2AA5B3-4849-07F3-8F6A-354FF384DC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3082" y="574054"/>
            <a:ext cx="2021229" cy="26185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3575F65-D256-FB84-8050-1646BB22FA3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654940">
            <a:off x="6420313" y="2042527"/>
            <a:ext cx="1775426" cy="2300071"/>
          </a:xfrm>
          <a:prstGeom prst="rect">
            <a:avLst/>
          </a:prstGeom>
          <a:solidFill>
            <a:schemeClr val="bg1"/>
          </a:solidFill>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A3EE5D4F-F3CD-F98B-AFC4-91A786B5B1E8}"/>
              </a:ext>
            </a:extLst>
          </p:cNvPr>
          <p:cNvSpPr txBox="1"/>
          <p:nvPr/>
        </p:nvSpPr>
        <p:spPr>
          <a:xfrm>
            <a:off x="819428" y="2958031"/>
            <a:ext cx="2830241" cy="1032079"/>
          </a:xfrm>
          <a:prstGeom prst="rect">
            <a:avLst/>
          </a:prstGeom>
          <a:solidFill>
            <a:srgbClr val="0190B3"/>
          </a:solidFill>
        </p:spPr>
        <p:txBody>
          <a:bodyPr wrap="square" lIns="137160" tIns="205740" rIns="137160" bIns="137160">
            <a:noAutofit/>
          </a:bodyPr>
          <a:lstStyle/>
          <a:p>
            <a:pPr algn="ctr" defTabSz="685800" fontAlgn="auto">
              <a:spcBef>
                <a:spcPts val="0"/>
              </a:spcBef>
              <a:spcAft>
                <a:spcPts val="0"/>
              </a:spcAft>
            </a:pPr>
            <a:r>
              <a:rPr lang="en-US" sz="1500">
                <a:solidFill>
                  <a:prstClr val="white"/>
                </a:solidFill>
                <a:latin typeface="Franklin Gothic Book" panose="020B0503020102020204" pitchFamily="34" charset="0"/>
                <a:ea typeface="+mn-ea"/>
              </a:rPr>
              <a:t>Use existing data to reduce diagnostic harms at an organizational level </a:t>
            </a:r>
          </a:p>
        </p:txBody>
      </p:sp>
      <p:sp>
        <p:nvSpPr>
          <p:cNvPr id="8" name="TextBox 7">
            <a:extLst>
              <a:ext uri="{FF2B5EF4-FFF2-40B4-BE49-F238E27FC236}">
                <a16:creationId xmlns:a16="http://schemas.microsoft.com/office/drawing/2014/main" id="{D563BF95-008E-3E8A-21B8-67C4328D41C5}"/>
              </a:ext>
            </a:extLst>
          </p:cNvPr>
          <p:cNvSpPr txBox="1"/>
          <p:nvPr/>
        </p:nvSpPr>
        <p:spPr>
          <a:xfrm>
            <a:off x="1634119" y="2806435"/>
            <a:ext cx="1212896" cy="300082"/>
          </a:xfrm>
          <a:prstGeom prst="rect">
            <a:avLst/>
          </a:prstGeom>
          <a:solidFill>
            <a:srgbClr val="84D0DD"/>
          </a:solidFill>
        </p:spPr>
        <p:txBody>
          <a:bodyPr wrap="none" rtlCol="0">
            <a:spAutoFit/>
          </a:bodyPr>
          <a:lstStyle/>
          <a:p>
            <a:pPr defTabSz="685800" fontAlgn="auto">
              <a:spcBef>
                <a:spcPts val="0"/>
              </a:spcBef>
              <a:spcAft>
                <a:spcPts val="0"/>
              </a:spcAft>
            </a:pPr>
            <a:r>
              <a:rPr lang="en-US" sz="1350" b="1">
                <a:solidFill>
                  <a:prstClr val="black"/>
                </a:solidFill>
                <a:latin typeface="Franklin Gothic Book" panose="020B0503020102020204" pitchFamily="34" charset="0"/>
                <a:ea typeface="+mn-ea"/>
              </a:rPr>
              <a:t>VALUE ADDED</a:t>
            </a:r>
            <a:endParaRPr lang="en-US" sz="1350" b="1">
              <a:solidFill>
                <a:prstClr val="black"/>
              </a:solidFill>
              <a:latin typeface="Arial" panose="020B0604020202020204"/>
              <a:ea typeface="+mn-ea"/>
            </a:endParaRPr>
          </a:p>
        </p:txBody>
      </p:sp>
    </p:spTree>
    <p:extLst>
      <p:ext uri="{BB962C8B-B14F-4D97-AF65-F5344CB8AC3E}">
        <p14:creationId xmlns:p14="http://schemas.microsoft.com/office/powerpoint/2010/main" val="349099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in a meeting&#10;&#10;Description automatically generated">
            <a:extLst>
              <a:ext uri="{FF2B5EF4-FFF2-40B4-BE49-F238E27FC236}">
                <a16:creationId xmlns:a16="http://schemas.microsoft.com/office/drawing/2014/main" id="{CCFE1366-561F-496B-CD3B-E374A0BC5FE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976248" y="1106394"/>
            <a:ext cx="7191503" cy="4037107"/>
          </a:xfrm>
          <a:prstGeom prst="rect">
            <a:avLst/>
          </a:prstGeom>
        </p:spPr>
      </p:pic>
      <p:pic>
        <p:nvPicPr>
          <p:cNvPr id="3" name="Picture 2" descr="A blue grid paper with white squares&#10;&#10;Description automatically generated">
            <a:extLst>
              <a:ext uri="{FF2B5EF4-FFF2-40B4-BE49-F238E27FC236}">
                <a16:creationId xmlns:a16="http://schemas.microsoft.com/office/drawing/2014/main" id="{881E6178-83F5-7EE0-B84B-E6F81CB726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10" name="Rectangle 9">
            <a:extLst>
              <a:ext uri="{FF2B5EF4-FFF2-40B4-BE49-F238E27FC236}">
                <a16:creationId xmlns:a16="http://schemas.microsoft.com/office/drawing/2014/main" id="{1FE2E05F-5EFD-1428-3B80-1F75DCBE456F}"/>
              </a:ext>
            </a:extLst>
          </p:cNvPr>
          <p:cNvSpPr/>
          <p:nvPr/>
        </p:nvSpPr>
        <p:spPr>
          <a:xfrm>
            <a:off x="976249" y="1106393"/>
            <a:ext cx="7191503" cy="4037108"/>
          </a:xfrm>
          <a:prstGeom prst="rect">
            <a:avLst/>
          </a:prstGeom>
          <a:solidFill>
            <a:srgbClr val="0190B3">
              <a:alpha val="11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8D31AE32-49ED-E365-2F8E-5AB8384F84D3}"/>
              </a:ext>
            </a:extLst>
          </p:cNvPr>
          <p:cNvSpPr>
            <a:spLocks noGrp="1"/>
          </p:cNvSpPr>
          <p:nvPr>
            <p:ph type="title" idx="4294967295"/>
          </p:nvPr>
        </p:nvSpPr>
        <p:spPr>
          <a:xfrm>
            <a:off x="349251" y="159739"/>
            <a:ext cx="8623300" cy="994172"/>
          </a:xfrm>
        </p:spPr>
        <p:txBody>
          <a:bodyPr/>
          <a:lstStyle/>
          <a:p>
            <a:r>
              <a:rPr lang="en-US"/>
              <a:t>Measure Dx guides QI teams through four steps</a:t>
            </a:r>
          </a:p>
        </p:txBody>
      </p:sp>
      <p:sp>
        <p:nvSpPr>
          <p:cNvPr id="4" name="Content Placeholder 2">
            <a:extLst>
              <a:ext uri="{FF2B5EF4-FFF2-40B4-BE49-F238E27FC236}">
                <a16:creationId xmlns:a16="http://schemas.microsoft.com/office/drawing/2014/main" id="{137009AF-C994-0674-0CA5-91751E2B7A43}"/>
              </a:ext>
            </a:extLst>
          </p:cNvPr>
          <p:cNvSpPr txBox="1">
            <a:spLocks/>
          </p:cNvSpPr>
          <p:nvPr/>
        </p:nvSpPr>
        <p:spPr>
          <a:xfrm>
            <a:off x="171450" y="3921529"/>
            <a:ext cx="2057400" cy="1221971"/>
          </a:xfrm>
          <a:prstGeom prst="rect">
            <a:avLst/>
          </a:prstGeom>
          <a:solidFill>
            <a:srgbClr val="0190B3"/>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Prepare</a:t>
            </a:r>
            <a:endParaRPr lang="en-US" sz="1500">
              <a:solidFill>
                <a:prstClr val="white"/>
              </a:solidFill>
              <a:latin typeface="Franklin Gothic Medium" panose="020B0603020102020204" pitchFamily="34" charset="0"/>
            </a:endParaRP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organization for diagnostic safety measurement</a:t>
            </a:r>
          </a:p>
        </p:txBody>
      </p:sp>
      <p:sp>
        <p:nvSpPr>
          <p:cNvPr id="5" name="Content Placeholder 2">
            <a:extLst>
              <a:ext uri="{FF2B5EF4-FFF2-40B4-BE49-F238E27FC236}">
                <a16:creationId xmlns:a16="http://schemas.microsoft.com/office/drawing/2014/main" id="{76263E4A-C9B0-70A5-4955-7300FFC76D80}"/>
              </a:ext>
            </a:extLst>
          </p:cNvPr>
          <p:cNvSpPr txBox="1">
            <a:spLocks/>
          </p:cNvSpPr>
          <p:nvPr/>
        </p:nvSpPr>
        <p:spPr>
          <a:xfrm>
            <a:off x="2419350" y="3921529"/>
            <a:ext cx="2057400" cy="1221971"/>
          </a:xfrm>
          <a:prstGeom prst="rect">
            <a:avLst/>
          </a:prstGeom>
          <a:solidFill>
            <a:srgbClr val="0190B3"/>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Assess</a:t>
            </a:r>
            <a:endParaRPr lang="en-US" sz="1500">
              <a:solidFill>
                <a:prstClr val="white"/>
              </a:solidFill>
              <a:latin typeface="Franklin Gothic Medium" panose="020B0603020102020204" pitchFamily="34" charset="0"/>
            </a:endParaRP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organizational readiness (i.e., self-assessment)</a:t>
            </a:r>
          </a:p>
        </p:txBody>
      </p:sp>
      <p:sp>
        <p:nvSpPr>
          <p:cNvPr id="6" name="Content Placeholder 2">
            <a:extLst>
              <a:ext uri="{FF2B5EF4-FFF2-40B4-BE49-F238E27FC236}">
                <a16:creationId xmlns:a16="http://schemas.microsoft.com/office/drawing/2014/main" id="{8AFA2D58-8E89-F48B-08ED-64613B0A9659}"/>
              </a:ext>
            </a:extLst>
          </p:cNvPr>
          <p:cNvSpPr txBox="1">
            <a:spLocks/>
          </p:cNvSpPr>
          <p:nvPr/>
        </p:nvSpPr>
        <p:spPr>
          <a:xfrm>
            <a:off x="4667250" y="3921529"/>
            <a:ext cx="2057400" cy="1221971"/>
          </a:xfrm>
          <a:prstGeom prst="rect">
            <a:avLst/>
          </a:prstGeom>
          <a:solidFill>
            <a:srgbClr val="0190B3"/>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Decide</a:t>
            </a: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on a measurement strategy</a:t>
            </a:r>
          </a:p>
        </p:txBody>
      </p:sp>
      <p:sp>
        <p:nvSpPr>
          <p:cNvPr id="7" name="Content Placeholder 2">
            <a:extLst>
              <a:ext uri="{FF2B5EF4-FFF2-40B4-BE49-F238E27FC236}">
                <a16:creationId xmlns:a16="http://schemas.microsoft.com/office/drawing/2014/main" id="{3154364F-CB79-362D-1326-DA87B37D01E4}"/>
              </a:ext>
            </a:extLst>
          </p:cNvPr>
          <p:cNvSpPr txBox="1">
            <a:spLocks/>
          </p:cNvSpPr>
          <p:nvPr/>
        </p:nvSpPr>
        <p:spPr>
          <a:xfrm>
            <a:off x="6915150" y="3921529"/>
            <a:ext cx="2057400" cy="1221971"/>
          </a:xfrm>
          <a:prstGeom prst="rect">
            <a:avLst/>
          </a:prstGeom>
          <a:solidFill>
            <a:srgbClr val="0190B3"/>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Review</a:t>
            </a: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and analyze cases of interest</a:t>
            </a:r>
          </a:p>
          <a:p>
            <a:pPr marL="0" indent="-171450" algn="ctr" defTabSz="685800" fontAlgn="auto">
              <a:spcBef>
                <a:spcPts val="750"/>
              </a:spcBef>
              <a:spcAft>
                <a:spcPts val="0"/>
              </a:spcAft>
            </a:pPr>
            <a:endParaRPr lang="en-US" sz="1500">
              <a:solidFill>
                <a:prstClr val="white"/>
              </a:solidFill>
              <a:latin typeface="Franklin Gothic Medium" panose="020B0603020102020204" pitchFamily="34" charset="0"/>
            </a:endParaRPr>
          </a:p>
        </p:txBody>
      </p:sp>
      <p:sp>
        <p:nvSpPr>
          <p:cNvPr id="8" name="Oval 7">
            <a:extLst>
              <a:ext uri="{FF2B5EF4-FFF2-40B4-BE49-F238E27FC236}">
                <a16:creationId xmlns:a16="http://schemas.microsoft.com/office/drawing/2014/main" id="{6389A04E-3F19-D256-396F-92392784DD93}"/>
              </a:ext>
            </a:extLst>
          </p:cNvPr>
          <p:cNvSpPr>
            <a:spLocks noChangeAspect="1"/>
          </p:cNvSpPr>
          <p:nvPr/>
        </p:nvSpPr>
        <p:spPr>
          <a:xfrm>
            <a:off x="171450" y="3698523"/>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1</a:t>
            </a:r>
          </a:p>
        </p:txBody>
      </p:sp>
      <p:sp>
        <p:nvSpPr>
          <p:cNvPr id="11" name="Oval 10">
            <a:extLst>
              <a:ext uri="{FF2B5EF4-FFF2-40B4-BE49-F238E27FC236}">
                <a16:creationId xmlns:a16="http://schemas.microsoft.com/office/drawing/2014/main" id="{8B6FCE5F-43EA-CF8D-5F7A-BBE3E35FD92F}"/>
              </a:ext>
            </a:extLst>
          </p:cNvPr>
          <p:cNvSpPr>
            <a:spLocks noChangeAspect="1"/>
          </p:cNvSpPr>
          <p:nvPr/>
        </p:nvSpPr>
        <p:spPr>
          <a:xfrm>
            <a:off x="2412373" y="3703352"/>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2</a:t>
            </a:r>
          </a:p>
        </p:txBody>
      </p:sp>
      <p:sp>
        <p:nvSpPr>
          <p:cNvPr id="12" name="Oval 11">
            <a:extLst>
              <a:ext uri="{FF2B5EF4-FFF2-40B4-BE49-F238E27FC236}">
                <a16:creationId xmlns:a16="http://schemas.microsoft.com/office/drawing/2014/main" id="{25C3F69A-F4DC-7207-A863-178A7D954C3D}"/>
              </a:ext>
            </a:extLst>
          </p:cNvPr>
          <p:cNvSpPr>
            <a:spLocks noChangeAspect="1"/>
          </p:cNvSpPr>
          <p:nvPr/>
        </p:nvSpPr>
        <p:spPr>
          <a:xfrm>
            <a:off x="4672617" y="3703352"/>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3</a:t>
            </a:r>
          </a:p>
        </p:txBody>
      </p:sp>
      <p:sp>
        <p:nvSpPr>
          <p:cNvPr id="13" name="Oval 12">
            <a:extLst>
              <a:ext uri="{FF2B5EF4-FFF2-40B4-BE49-F238E27FC236}">
                <a16:creationId xmlns:a16="http://schemas.microsoft.com/office/drawing/2014/main" id="{AC5EF0DC-7E8D-2B01-D6F9-E77ECAE6306D}"/>
              </a:ext>
            </a:extLst>
          </p:cNvPr>
          <p:cNvSpPr>
            <a:spLocks noChangeAspect="1"/>
          </p:cNvSpPr>
          <p:nvPr/>
        </p:nvSpPr>
        <p:spPr>
          <a:xfrm>
            <a:off x="6920517" y="3703352"/>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4</a:t>
            </a:r>
          </a:p>
        </p:txBody>
      </p:sp>
      <p:sp>
        <p:nvSpPr>
          <p:cNvPr id="16" name="TextBox 15">
            <a:extLst>
              <a:ext uri="{FF2B5EF4-FFF2-40B4-BE49-F238E27FC236}">
                <a16:creationId xmlns:a16="http://schemas.microsoft.com/office/drawing/2014/main" id="{7B6152FD-1E5F-3ADA-4C1C-954248548E39}"/>
              </a:ext>
            </a:extLst>
          </p:cNvPr>
          <p:cNvSpPr txBox="1"/>
          <p:nvPr/>
        </p:nvSpPr>
        <p:spPr>
          <a:xfrm rot="16200000">
            <a:off x="7124570" y="2876857"/>
            <a:ext cx="1850571" cy="230832"/>
          </a:xfrm>
          <a:prstGeom prst="rect">
            <a:avLst/>
          </a:prstGeom>
          <a:noFill/>
        </p:spPr>
        <p:txBody>
          <a:bodyPr wrap="square" rtlCol="0">
            <a:spAutoFit/>
          </a:bodyPr>
          <a:lstStyle/>
          <a:p>
            <a:pPr defTabSz="685800" fontAlgn="auto">
              <a:spcBef>
                <a:spcPts val="0"/>
              </a:spcBef>
              <a:spcAft>
                <a:spcPts val="0"/>
              </a:spcAft>
            </a:pPr>
            <a:r>
              <a:rPr lang="en-US" sz="900" err="1">
                <a:solidFill>
                  <a:prstClr val="white">
                    <a:lumMod val="75000"/>
                  </a:prstClr>
                </a:solidFill>
                <a:latin typeface="Franklin Gothic Book" panose="020B0503020102020204" pitchFamily="34" charset="0"/>
                <a:ea typeface="+mn-ea"/>
              </a:rPr>
              <a:t>Sturti</a:t>
            </a:r>
            <a:r>
              <a:rPr lang="en-US" sz="900">
                <a:solidFill>
                  <a:prstClr val="white">
                    <a:lumMod val="75000"/>
                  </a:prstClr>
                </a:solidFill>
                <a:latin typeface="Franklin Gothic Book" panose="020B0503020102020204" pitchFamily="34" charset="0"/>
                <a:ea typeface="+mn-ea"/>
              </a:rPr>
              <a:t>/Getty (E+)</a:t>
            </a:r>
          </a:p>
        </p:txBody>
      </p:sp>
    </p:spTree>
    <p:extLst>
      <p:ext uri="{BB962C8B-B14F-4D97-AF65-F5344CB8AC3E}">
        <p14:creationId xmlns:p14="http://schemas.microsoft.com/office/powerpoint/2010/main" val="3793860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68022-8E55-5317-66F8-6AF8F259853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3735"/>
            <a:ext cx="9144000" cy="5147235"/>
          </a:xfrm>
          <a:prstGeom prst="rect">
            <a:avLst/>
          </a:prstGeom>
        </p:spPr>
      </p:pic>
      <p:sp>
        <p:nvSpPr>
          <p:cNvPr id="2" name="Title 1">
            <a:extLst>
              <a:ext uri="{FF2B5EF4-FFF2-40B4-BE49-F238E27FC236}">
                <a16:creationId xmlns:a16="http://schemas.microsoft.com/office/drawing/2014/main" id="{34249921-4D62-2600-47DA-D523F81B6646}"/>
              </a:ext>
            </a:extLst>
          </p:cNvPr>
          <p:cNvSpPr>
            <a:spLocks noGrp="1"/>
          </p:cNvSpPr>
          <p:nvPr>
            <p:ph type="title" idx="4294967295"/>
          </p:nvPr>
        </p:nvSpPr>
        <p:spPr>
          <a:xfrm>
            <a:off x="5643651" y="-3735"/>
            <a:ext cx="3495675" cy="1422959"/>
          </a:xfrm>
          <a:solidFill>
            <a:srgbClr val="0190B3"/>
          </a:solidFill>
        </p:spPr>
        <p:txBody>
          <a:bodyPr vert="horz" lIns="205740" tIns="137160" rIns="137160" bIns="137160" rtlCol="0" anchor="ctr">
            <a:normAutofit/>
          </a:bodyPr>
          <a:lstStyle/>
          <a:p>
            <a:r>
              <a:rPr lang="en-US">
                <a:solidFill>
                  <a:schemeClr val="bg1"/>
                </a:solidFill>
              </a:rPr>
              <a:t>Who can test Measure Dx</a:t>
            </a:r>
          </a:p>
        </p:txBody>
      </p:sp>
      <p:sp>
        <p:nvSpPr>
          <p:cNvPr id="3" name="Content Placeholder 2">
            <a:extLst>
              <a:ext uri="{FF2B5EF4-FFF2-40B4-BE49-F238E27FC236}">
                <a16:creationId xmlns:a16="http://schemas.microsoft.com/office/drawing/2014/main" id="{C00002C6-C98D-843D-F1E4-F248801B59D9}"/>
              </a:ext>
            </a:extLst>
          </p:cNvPr>
          <p:cNvSpPr>
            <a:spLocks noGrp="1"/>
          </p:cNvSpPr>
          <p:nvPr>
            <p:ph idx="4294967295"/>
          </p:nvPr>
        </p:nvSpPr>
        <p:spPr>
          <a:xfrm>
            <a:off x="5648325" y="1352550"/>
            <a:ext cx="3495675" cy="3790950"/>
          </a:xfrm>
          <a:solidFill>
            <a:srgbClr val="0190B3"/>
          </a:solidFill>
        </p:spPr>
        <p:txBody>
          <a:bodyPr vert="horz" lIns="205740" tIns="137160" rIns="137160" bIns="137160" rtlCol="0">
            <a:normAutofit/>
          </a:bodyPr>
          <a:lstStyle/>
          <a:p>
            <a:r>
              <a:rPr lang="en-US">
                <a:solidFill>
                  <a:schemeClr val="bg1"/>
                </a:solidFill>
                <a:latin typeface="Franklin Gothic Book" panose="020B0503020102020204" pitchFamily="34" charset="0"/>
              </a:rPr>
              <a:t>Any healthcare setting or site, including those new to learning about diagnostic safety </a:t>
            </a:r>
          </a:p>
          <a:p>
            <a:r>
              <a:rPr lang="en-US">
                <a:solidFill>
                  <a:schemeClr val="bg1"/>
                </a:solidFill>
                <a:latin typeface="Franklin Gothic Book" panose="020B0503020102020204" pitchFamily="34" charset="0"/>
              </a:rPr>
              <a:t>Sites that have or that can create a QI team with access to patient-level data </a:t>
            </a:r>
          </a:p>
          <a:p>
            <a:r>
              <a:rPr lang="en-US">
                <a:solidFill>
                  <a:schemeClr val="bg1"/>
                </a:solidFill>
                <a:latin typeface="Franklin Gothic Book" panose="020B0503020102020204" pitchFamily="34" charset="0"/>
              </a:rPr>
              <a:t>Entire ambulatory clinics or hospitals  or specific units (e.g., emergency departments, intensive care units)</a:t>
            </a:r>
          </a:p>
          <a:p>
            <a:endParaRPr lang="en-US">
              <a:solidFill>
                <a:schemeClr val="bg1"/>
              </a:solidFill>
              <a:latin typeface="Franklin Gothic Book" panose="020B0503020102020204" pitchFamily="34" charset="0"/>
            </a:endParaRPr>
          </a:p>
          <a:p>
            <a:endParaRPr lang="en-US">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34A7D32E-AC95-3903-E0E6-2AF3282C9FAD}"/>
              </a:ext>
            </a:extLst>
          </p:cNvPr>
          <p:cNvSpPr/>
          <p:nvPr/>
        </p:nvSpPr>
        <p:spPr>
          <a:xfrm>
            <a:off x="4675" y="0"/>
            <a:ext cx="5643650" cy="5143500"/>
          </a:xfrm>
          <a:prstGeom prst="rect">
            <a:avLst/>
          </a:prstGeom>
          <a:solidFill>
            <a:srgbClr val="0190B3">
              <a:alpha val="11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pic>
        <p:nvPicPr>
          <p:cNvPr id="6" name="Picture 5" descr="A blue grid paper with white squares&#10;&#10;Description automatically generated">
            <a:extLst>
              <a:ext uri="{FF2B5EF4-FFF2-40B4-BE49-F238E27FC236}">
                <a16:creationId xmlns:a16="http://schemas.microsoft.com/office/drawing/2014/main" id="{FB841215-68BC-F396-DDFB-C4D62D9617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99511F96-A367-EBE5-E3D4-8D5005217E30}"/>
              </a:ext>
            </a:extLst>
          </p:cNvPr>
          <p:cNvSpPr txBox="1"/>
          <p:nvPr/>
        </p:nvSpPr>
        <p:spPr>
          <a:xfrm>
            <a:off x="0" y="4142795"/>
            <a:ext cx="1850571"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lumMod val="75000"/>
                  </a:prstClr>
                </a:solidFill>
                <a:latin typeface="Franklin Gothic Book" panose="020B0503020102020204" pitchFamily="34" charset="0"/>
                <a:ea typeface="+mn-ea"/>
              </a:rPr>
              <a:t> C </a:t>
            </a:r>
            <a:r>
              <a:rPr lang="en-US" sz="900" err="1">
                <a:solidFill>
                  <a:prstClr val="white">
                    <a:lumMod val="75000"/>
                  </a:prstClr>
                </a:solidFill>
                <a:latin typeface="Franklin Gothic Book" panose="020B0503020102020204" pitchFamily="34" charset="0"/>
                <a:ea typeface="+mn-ea"/>
              </a:rPr>
              <a:t>Malambo</a:t>
            </a:r>
            <a:r>
              <a:rPr lang="en-US" sz="900">
                <a:solidFill>
                  <a:prstClr val="white">
                    <a:lumMod val="75000"/>
                  </a:prstClr>
                </a:solidFill>
                <a:latin typeface="Franklin Gothic Book" panose="020B0503020102020204" pitchFamily="34" charset="0"/>
                <a:ea typeface="+mn-ea"/>
              </a:rPr>
              <a:t>/Adobe Stock</a:t>
            </a:r>
          </a:p>
        </p:txBody>
      </p:sp>
    </p:spTree>
    <p:extLst>
      <p:ext uri="{BB962C8B-B14F-4D97-AF65-F5344CB8AC3E}">
        <p14:creationId xmlns:p14="http://schemas.microsoft.com/office/powerpoint/2010/main" val="35269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90B3"/>
        </a:solidFill>
        <a:effectLst/>
      </p:bgPr>
    </p:bg>
    <p:spTree>
      <p:nvGrpSpPr>
        <p:cNvPr id="1" name="">
          <a:extLst>
            <a:ext uri="{FF2B5EF4-FFF2-40B4-BE49-F238E27FC236}">
              <a16:creationId xmlns:a16="http://schemas.microsoft.com/office/drawing/2014/main" id="{BB8ECBEF-79DC-A40E-8237-E84DF2CFF6C8}"/>
            </a:ext>
          </a:extLst>
        </p:cNvPr>
        <p:cNvGrpSpPr/>
        <p:nvPr/>
      </p:nvGrpSpPr>
      <p:grpSpPr>
        <a:xfrm>
          <a:off x="0" y="0"/>
          <a:ext cx="0" cy="0"/>
          <a:chOff x="0" y="0"/>
          <a:chExt cx="0" cy="0"/>
        </a:xfrm>
      </p:grpSpPr>
      <p:pic>
        <p:nvPicPr>
          <p:cNvPr id="2" name="Picture 1" descr="A blue grid paper with white squares&#10;&#10;Description automatically generated">
            <a:extLst>
              <a:ext uri="{FF2B5EF4-FFF2-40B4-BE49-F238E27FC236}">
                <a16:creationId xmlns:a16="http://schemas.microsoft.com/office/drawing/2014/main" id="{13CE0882-CB8D-5400-F82A-306F41A6D4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5" name="Rounded Rectangular Callout 4">
            <a:extLst>
              <a:ext uri="{FF2B5EF4-FFF2-40B4-BE49-F238E27FC236}">
                <a16:creationId xmlns:a16="http://schemas.microsoft.com/office/drawing/2014/main" id="{BA60A66D-E0DA-4FFF-46F3-5882C3E46693}"/>
              </a:ext>
            </a:extLst>
          </p:cNvPr>
          <p:cNvSpPr/>
          <p:nvPr/>
        </p:nvSpPr>
        <p:spPr>
          <a:xfrm>
            <a:off x="931244" y="2331975"/>
            <a:ext cx="5608601" cy="2018569"/>
          </a:xfrm>
          <a:prstGeom prst="wedgeRoundRectCallout">
            <a:avLst>
              <a:gd name="adj1" fmla="val -47028"/>
              <a:gd name="adj2" fmla="val 63230"/>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One of the things that's very clear in the tool is you don't have to solve all these problems. Start small, pick an area you want to focus on, and start with the resources that you have. </a:t>
            </a:r>
          </a:p>
          <a:p>
            <a:pPr defTabSz="685800" fontAlgn="auto">
              <a:spcBef>
                <a:spcPts val="0"/>
              </a:spcBef>
              <a:spcAft>
                <a:spcPts val="0"/>
              </a:spcAft>
            </a:pPr>
            <a:r>
              <a:rPr lang="en-US" sz="2100" b="1">
                <a:solidFill>
                  <a:srgbClr val="0190B3"/>
                </a:solidFill>
                <a:latin typeface="Arial" panose="020B0604020202020204"/>
              </a:rPr>
              <a:t>Being able to fit the resource to people's local environment is huge</a:t>
            </a:r>
            <a:r>
              <a:rPr lang="en-US" sz="1500" b="1">
                <a:solidFill>
                  <a:prstClr val="black"/>
                </a:solidFill>
                <a:latin typeface="Arial" panose="020B0604020202020204"/>
              </a:rPr>
              <a:t>. </a:t>
            </a:r>
            <a:r>
              <a:rPr lang="en-US" sz="1500" err="1">
                <a:solidFill>
                  <a:prstClr val="black"/>
                </a:solidFill>
                <a:latin typeface="Arial" panose="020B0604020202020204"/>
              </a:rPr>
              <a:t>MeasureDx</a:t>
            </a:r>
            <a:r>
              <a:rPr lang="en-US" sz="1500">
                <a:solidFill>
                  <a:prstClr val="black"/>
                </a:solidFill>
                <a:latin typeface="Arial" panose="020B0604020202020204"/>
              </a:rPr>
              <a:t> does a good job of helping with that. </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Measure Dx pilot user</a:t>
            </a:r>
          </a:p>
        </p:txBody>
      </p:sp>
      <p:sp>
        <p:nvSpPr>
          <p:cNvPr id="6" name="Rounded Rectangular Callout 5">
            <a:extLst>
              <a:ext uri="{FF2B5EF4-FFF2-40B4-BE49-F238E27FC236}">
                <a16:creationId xmlns:a16="http://schemas.microsoft.com/office/drawing/2014/main" id="{98608C2E-265C-9EF3-0FD7-FBAAE1E3ED92}"/>
              </a:ext>
            </a:extLst>
          </p:cNvPr>
          <p:cNvSpPr/>
          <p:nvPr/>
        </p:nvSpPr>
        <p:spPr>
          <a:xfrm>
            <a:off x="5500540" y="115442"/>
            <a:ext cx="3082565" cy="2386160"/>
          </a:xfrm>
          <a:prstGeom prst="wedgeRoundRectCallout">
            <a:avLst>
              <a:gd name="adj1" fmla="val 43767"/>
              <a:gd name="adj2" fmla="val 56705"/>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The project became an opportunity, it really put some structure around what we were going to do. It was a vehicle to </a:t>
            </a:r>
            <a:r>
              <a:rPr lang="en-US" sz="2100" b="1">
                <a:solidFill>
                  <a:srgbClr val="0190B3"/>
                </a:solidFill>
                <a:latin typeface="Arial" panose="020B0604020202020204"/>
              </a:rPr>
              <a:t>get safety leadership in the hospital to come on board</a:t>
            </a:r>
            <a:r>
              <a:rPr lang="en-US" sz="1500">
                <a:solidFill>
                  <a:prstClr val="black"/>
                </a:solidFill>
                <a:latin typeface="Arial" panose="020B0604020202020204"/>
              </a:rPr>
              <a:t>.</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Measure Dx pilot user</a:t>
            </a:r>
          </a:p>
        </p:txBody>
      </p:sp>
      <p:sp>
        <p:nvSpPr>
          <p:cNvPr id="4" name="Rounded Rectangular Callout 3">
            <a:extLst>
              <a:ext uri="{FF2B5EF4-FFF2-40B4-BE49-F238E27FC236}">
                <a16:creationId xmlns:a16="http://schemas.microsoft.com/office/drawing/2014/main" id="{DD256B9D-4325-5575-AA20-86E210180AE5}"/>
              </a:ext>
            </a:extLst>
          </p:cNvPr>
          <p:cNvSpPr/>
          <p:nvPr/>
        </p:nvSpPr>
        <p:spPr>
          <a:xfrm>
            <a:off x="1430383" y="661601"/>
            <a:ext cx="3953064" cy="1472917"/>
          </a:xfrm>
          <a:prstGeom prst="wedgeRoundRectCallout">
            <a:avLst>
              <a:gd name="adj1" fmla="val -61980"/>
              <a:gd name="adj2" fmla="val -51453"/>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pitchFamily="34" charset="0"/>
              </a:rPr>
              <a:t>It was very easy for me to follow. I like the fact that I could share a document with the team, which had everything laid out </a:t>
            </a:r>
            <a:br>
              <a:rPr lang="en-US" sz="1500">
                <a:solidFill>
                  <a:prstClr val="black"/>
                </a:solidFill>
                <a:latin typeface="Arial" panose="020B0604020202020204" pitchFamily="34" charset="0"/>
              </a:rPr>
            </a:br>
            <a:r>
              <a:rPr lang="en-US" sz="2100" b="1">
                <a:solidFill>
                  <a:srgbClr val="0190B3"/>
                </a:solidFill>
                <a:latin typeface="Arial" panose="020B0604020202020204" pitchFamily="34" charset="0"/>
              </a:rPr>
              <a:t>very easy to understand</a:t>
            </a:r>
            <a:r>
              <a:rPr lang="en-US" sz="1500">
                <a:solidFill>
                  <a:prstClr val="black"/>
                </a:solidFill>
                <a:latin typeface="Arial" panose="020B0604020202020204" pitchFamily="34" charset="0"/>
              </a:rPr>
              <a:t>.</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Measure Dx pilot user</a:t>
            </a:r>
          </a:p>
        </p:txBody>
      </p:sp>
    </p:spTree>
    <p:extLst>
      <p:ext uri="{BB962C8B-B14F-4D97-AF65-F5344CB8AC3E}">
        <p14:creationId xmlns:p14="http://schemas.microsoft.com/office/powerpoint/2010/main" val="354827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grid paper with white squares&#10;&#10;Description automatically generated">
            <a:extLst>
              <a:ext uri="{FF2B5EF4-FFF2-40B4-BE49-F238E27FC236}">
                <a16:creationId xmlns:a16="http://schemas.microsoft.com/office/drawing/2014/main" id="{F9D1DA7C-D49C-2087-7521-BD5C4A113C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2" name="Title 1">
            <a:extLst>
              <a:ext uri="{FF2B5EF4-FFF2-40B4-BE49-F238E27FC236}">
                <a16:creationId xmlns:a16="http://schemas.microsoft.com/office/drawing/2014/main" id="{00ADC7AF-35B0-A46A-9754-CD52A7B40204}"/>
              </a:ext>
            </a:extLst>
          </p:cNvPr>
          <p:cNvSpPr>
            <a:spLocks noGrp="1"/>
          </p:cNvSpPr>
          <p:nvPr>
            <p:ph type="title"/>
          </p:nvPr>
        </p:nvSpPr>
        <p:spPr/>
        <p:txBody>
          <a:bodyPr/>
          <a:lstStyle/>
          <a:p>
            <a:r>
              <a:rPr lang="en-US"/>
              <a:t>Calibrate Dx</a:t>
            </a:r>
          </a:p>
        </p:txBody>
      </p:sp>
      <p:pic>
        <p:nvPicPr>
          <p:cNvPr id="13" name="Picture 12">
            <a:extLst>
              <a:ext uri="{FF2B5EF4-FFF2-40B4-BE49-F238E27FC236}">
                <a16:creationId xmlns:a16="http://schemas.microsoft.com/office/drawing/2014/main" id="{453B78B6-F1A2-B7C7-6C96-0FAC94520A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07709" y="572652"/>
            <a:ext cx="2013544" cy="2608553"/>
          </a:xfrm>
          <a:prstGeom prst="rect">
            <a:avLst/>
          </a:prstGeom>
          <a:effectLst>
            <a:outerShdw blurRad="63500" sx="102000" sy="102000" algn="ctr" rotWithShape="0">
              <a:prstClr val="black">
                <a:alpha val="40000"/>
              </a:prstClr>
            </a:outerShdw>
          </a:effectLst>
        </p:spPr>
      </p:pic>
      <p:sp>
        <p:nvSpPr>
          <p:cNvPr id="3" name="Content Placeholder 2">
            <a:extLst>
              <a:ext uri="{FF2B5EF4-FFF2-40B4-BE49-F238E27FC236}">
                <a16:creationId xmlns:a16="http://schemas.microsoft.com/office/drawing/2014/main" id="{A9970A75-5368-BAED-B1EE-FA8DB8E995E8}"/>
              </a:ext>
            </a:extLst>
          </p:cNvPr>
          <p:cNvSpPr>
            <a:spLocks noGrp="1"/>
          </p:cNvSpPr>
          <p:nvPr>
            <p:ph idx="1"/>
          </p:nvPr>
        </p:nvSpPr>
        <p:spPr>
          <a:xfrm>
            <a:off x="628651" y="1268016"/>
            <a:ext cx="3585903" cy="3263504"/>
          </a:xfrm>
        </p:spPr>
        <p:txBody>
          <a:bodyPr vert="horz" lIns="68580" tIns="34290" rIns="68580" bIns="34290" rtlCol="0" anchor="t">
            <a:normAutofit/>
          </a:bodyPr>
          <a:lstStyle/>
          <a:p>
            <a:r>
              <a:rPr lang="en-US">
                <a:latin typeface="Franklin Gothic Book" panose="020B0503020102020204" pitchFamily="34" charset="0"/>
              </a:rPr>
              <a:t>Guides clinicians in reviewing cases, reflecting on their diagnostic performance, and debriefing  with trusted colleagues</a:t>
            </a:r>
          </a:p>
        </p:txBody>
      </p:sp>
      <p:sp>
        <p:nvSpPr>
          <p:cNvPr id="5" name="TextBox 4">
            <a:extLst>
              <a:ext uri="{FF2B5EF4-FFF2-40B4-BE49-F238E27FC236}">
                <a16:creationId xmlns:a16="http://schemas.microsoft.com/office/drawing/2014/main" id="{0581311D-1D04-B315-D303-E9BD28129FFF}"/>
              </a:ext>
            </a:extLst>
          </p:cNvPr>
          <p:cNvSpPr txBox="1"/>
          <p:nvPr/>
        </p:nvSpPr>
        <p:spPr>
          <a:xfrm>
            <a:off x="819428" y="2493903"/>
            <a:ext cx="2830241" cy="1227395"/>
          </a:xfrm>
          <a:prstGeom prst="rect">
            <a:avLst/>
          </a:prstGeom>
          <a:solidFill>
            <a:srgbClr val="691F74"/>
          </a:solidFill>
        </p:spPr>
        <p:txBody>
          <a:bodyPr wrap="square" lIns="137160" tIns="205740" rIns="137160" bIns="137160">
            <a:noAutofit/>
          </a:bodyPr>
          <a:lstStyle/>
          <a:p>
            <a:pPr algn="ctr" defTabSz="685800" fontAlgn="auto">
              <a:spcBef>
                <a:spcPts val="0"/>
              </a:spcBef>
              <a:spcAft>
                <a:spcPts val="0"/>
              </a:spcAft>
            </a:pPr>
            <a:r>
              <a:rPr lang="en-US" sz="1500">
                <a:solidFill>
                  <a:prstClr val="white"/>
                </a:solidFill>
                <a:latin typeface="Franklin Gothic Book" panose="020B0503020102020204" pitchFamily="34" charset="0"/>
                <a:ea typeface="+mn-ea"/>
              </a:rPr>
              <a:t>Empower clinicians to learn from their own clinical practice through structured exercises and tools </a:t>
            </a:r>
          </a:p>
        </p:txBody>
      </p:sp>
      <p:pic>
        <p:nvPicPr>
          <p:cNvPr id="7" name="Picture 6">
            <a:extLst>
              <a:ext uri="{FF2B5EF4-FFF2-40B4-BE49-F238E27FC236}">
                <a16:creationId xmlns:a16="http://schemas.microsoft.com/office/drawing/2014/main" id="{9F3FDCAD-CEC9-D59A-0A90-C141B8CC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68139" y="1484351"/>
            <a:ext cx="1773323" cy="2297909"/>
          </a:xfrm>
          <a:prstGeom prst="rect">
            <a:avLst/>
          </a:prstGeom>
          <a:solidFill>
            <a:schemeClr val="bg1"/>
          </a:solidFill>
          <a:ln>
            <a:solidFill>
              <a:srgbClr val="DBD7CE"/>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B37F95FF-EBCF-C9EF-746E-BC0E449A5E1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440737">
            <a:off x="6624470" y="1919086"/>
            <a:ext cx="1775655" cy="2294663"/>
          </a:xfrm>
          <a:prstGeom prst="rect">
            <a:avLst/>
          </a:prstGeom>
          <a:solidFill>
            <a:schemeClr val="bg1"/>
          </a:solidFill>
          <a:ln>
            <a:solidFill>
              <a:srgbClr val="DBD7CE"/>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88B95804-F5FC-8872-8AA5-E67B83CA6AA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051509">
            <a:off x="6925820" y="2406304"/>
            <a:ext cx="1775656" cy="2296565"/>
          </a:xfrm>
          <a:prstGeom prst="rect">
            <a:avLst/>
          </a:prstGeom>
          <a:solidFill>
            <a:schemeClr val="bg1"/>
          </a:solidFill>
          <a:ln>
            <a:solidFill>
              <a:srgbClr val="DBD7CE"/>
            </a:solidFill>
          </a:ln>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2D8C9F3-DFB7-DE90-FBE9-28CE862B1A5B}"/>
              </a:ext>
            </a:extLst>
          </p:cNvPr>
          <p:cNvSpPr txBox="1"/>
          <p:nvPr/>
        </p:nvSpPr>
        <p:spPr>
          <a:xfrm>
            <a:off x="1634119" y="2342307"/>
            <a:ext cx="1212896" cy="300082"/>
          </a:xfrm>
          <a:prstGeom prst="rect">
            <a:avLst/>
          </a:prstGeom>
          <a:solidFill>
            <a:srgbClr val="84D0DD"/>
          </a:solidFill>
        </p:spPr>
        <p:txBody>
          <a:bodyPr wrap="none" rtlCol="0">
            <a:spAutoFit/>
          </a:bodyPr>
          <a:lstStyle/>
          <a:p>
            <a:pPr defTabSz="685800" fontAlgn="auto">
              <a:spcBef>
                <a:spcPts val="0"/>
              </a:spcBef>
              <a:spcAft>
                <a:spcPts val="0"/>
              </a:spcAft>
            </a:pPr>
            <a:r>
              <a:rPr lang="en-US" sz="1350" b="1">
                <a:solidFill>
                  <a:prstClr val="black"/>
                </a:solidFill>
                <a:latin typeface="Franklin Gothic Book" panose="020B0503020102020204" pitchFamily="34" charset="0"/>
                <a:ea typeface="+mn-ea"/>
              </a:rPr>
              <a:t>VALUE ADDED</a:t>
            </a:r>
            <a:endParaRPr lang="en-US" sz="1350" b="1">
              <a:solidFill>
                <a:prstClr val="black"/>
              </a:solidFill>
              <a:latin typeface="Arial" panose="020B0604020202020204"/>
              <a:ea typeface="+mn-ea"/>
            </a:endParaRPr>
          </a:p>
        </p:txBody>
      </p:sp>
    </p:spTree>
    <p:extLst>
      <p:ext uri="{BB962C8B-B14F-4D97-AF65-F5344CB8AC3E}">
        <p14:creationId xmlns:p14="http://schemas.microsoft.com/office/powerpoint/2010/main" val="3700502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in a white coat looking at a large screen&#10;&#10;Description automatically generated">
            <a:extLst>
              <a:ext uri="{FF2B5EF4-FFF2-40B4-BE49-F238E27FC236}">
                <a16:creationId xmlns:a16="http://schemas.microsoft.com/office/drawing/2014/main" id="{35E376D3-CD3F-8984-0496-529DB958345F}"/>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76249" y="1106394"/>
            <a:ext cx="7191503" cy="4037107"/>
          </a:xfrm>
          <a:prstGeom prst="rect">
            <a:avLst/>
          </a:prstGeom>
        </p:spPr>
      </p:pic>
      <p:pic>
        <p:nvPicPr>
          <p:cNvPr id="7" name="Picture 6" descr="A blue grid paper with white squares&#10;&#10;Description automatically generated">
            <a:extLst>
              <a:ext uri="{FF2B5EF4-FFF2-40B4-BE49-F238E27FC236}">
                <a16:creationId xmlns:a16="http://schemas.microsoft.com/office/drawing/2014/main" id="{A783A0F9-9F1B-61BB-075B-438C13BCB4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2" name="Title 1">
            <a:extLst>
              <a:ext uri="{FF2B5EF4-FFF2-40B4-BE49-F238E27FC236}">
                <a16:creationId xmlns:a16="http://schemas.microsoft.com/office/drawing/2014/main" id="{8D31AE32-49ED-E365-2F8E-5AB8384F84D3}"/>
              </a:ext>
            </a:extLst>
          </p:cNvPr>
          <p:cNvSpPr>
            <a:spLocks noGrp="1"/>
          </p:cNvSpPr>
          <p:nvPr>
            <p:ph type="title" idx="4294967295"/>
          </p:nvPr>
        </p:nvSpPr>
        <p:spPr>
          <a:xfrm>
            <a:off x="55389" y="112222"/>
            <a:ext cx="9033222" cy="994172"/>
          </a:xfrm>
        </p:spPr>
        <p:txBody>
          <a:bodyPr/>
          <a:lstStyle/>
          <a:p>
            <a:pPr algn="ctr"/>
            <a:r>
              <a:rPr lang="en-US"/>
              <a:t>Calibrate Dx guides clinicians through 4 steps</a:t>
            </a:r>
          </a:p>
        </p:txBody>
      </p:sp>
      <p:sp>
        <p:nvSpPr>
          <p:cNvPr id="11" name="Rectangle 10">
            <a:extLst>
              <a:ext uri="{FF2B5EF4-FFF2-40B4-BE49-F238E27FC236}">
                <a16:creationId xmlns:a16="http://schemas.microsoft.com/office/drawing/2014/main" id="{E8F0306A-C050-45C1-0F04-4AE6065657BB}"/>
              </a:ext>
            </a:extLst>
          </p:cNvPr>
          <p:cNvSpPr/>
          <p:nvPr/>
        </p:nvSpPr>
        <p:spPr>
          <a:xfrm>
            <a:off x="976249" y="1106393"/>
            <a:ext cx="7191503" cy="4037108"/>
          </a:xfrm>
          <a:prstGeom prst="rect">
            <a:avLst/>
          </a:prstGeom>
          <a:solidFill>
            <a:srgbClr val="691F74">
              <a:alpha val="11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3" name="Content Placeholder 2">
            <a:extLst>
              <a:ext uri="{FF2B5EF4-FFF2-40B4-BE49-F238E27FC236}">
                <a16:creationId xmlns:a16="http://schemas.microsoft.com/office/drawing/2014/main" id="{D2D5F870-975A-CDB1-5106-B2537C42CB11}"/>
              </a:ext>
            </a:extLst>
          </p:cNvPr>
          <p:cNvSpPr>
            <a:spLocks noGrp="1"/>
          </p:cNvSpPr>
          <p:nvPr>
            <p:ph idx="4294967295"/>
          </p:nvPr>
        </p:nvSpPr>
        <p:spPr>
          <a:xfrm>
            <a:off x="171450" y="3591720"/>
            <a:ext cx="2057400" cy="1551781"/>
          </a:xfrm>
          <a:solidFill>
            <a:srgbClr val="691F74"/>
          </a:solidFill>
        </p:spPr>
        <p:txBody>
          <a:bodyPr vert="horz" lIns="137160" tIns="137160" rIns="137160" bIns="137160" rtlCol="0">
            <a:noAutofit/>
          </a:bodyPr>
          <a:lstStyle/>
          <a:p>
            <a:pPr marL="0" lvl="1" indent="0" algn="ctr">
              <a:buNone/>
            </a:pPr>
            <a:r>
              <a:rPr lang="en-US" b="1">
                <a:solidFill>
                  <a:schemeClr val="bg1"/>
                </a:solidFill>
                <a:latin typeface="Franklin Gothic Medium" panose="020B0603020102020204" pitchFamily="34" charset="0"/>
              </a:rPr>
              <a:t>Specify</a:t>
            </a:r>
            <a:endParaRPr lang="en-US">
              <a:solidFill>
                <a:schemeClr val="bg1"/>
              </a:solidFill>
              <a:latin typeface="Franklin Gothic Medium" panose="020B0603020102020204" pitchFamily="34" charset="0"/>
            </a:endParaRPr>
          </a:p>
          <a:p>
            <a:pPr marL="0" lvl="1" indent="0" algn="ctr">
              <a:buNone/>
            </a:pPr>
            <a:r>
              <a:rPr lang="en-US">
                <a:solidFill>
                  <a:schemeClr val="bg1"/>
                </a:solidFill>
                <a:latin typeface="Franklin Gothic Book" panose="020B0503020102020204" pitchFamily="34" charset="0"/>
              </a:rPr>
              <a:t>an area of practice (e.g., high-risk situations, commonly missed or delayed diagnoses)</a:t>
            </a:r>
          </a:p>
        </p:txBody>
      </p:sp>
      <p:sp>
        <p:nvSpPr>
          <p:cNvPr id="4" name="Content Placeholder 2">
            <a:extLst>
              <a:ext uri="{FF2B5EF4-FFF2-40B4-BE49-F238E27FC236}">
                <a16:creationId xmlns:a16="http://schemas.microsoft.com/office/drawing/2014/main" id="{92ED2560-377F-3DDF-5D8B-3D4220F0745F}"/>
              </a:ext>
            </a:extLst>
          </p:cNvPr>
          <p:cNvSpPr txBox="1">
            <a:spLocks/>
          </p:cNvSpPr>
          <p:nvPr/>
        </p:nvSpPr>
        <p:spPr>
          <a:xfrm>
            <a:off x="2419350" y="3591720"/>
            <a:ext cx="2057400" cy="1551781"/>
          </a:xfrm>
          <a:prstGeom prst="rect">
            <a:avLst/>
          </a:prstGeom>
          <a:solidFill>
            <a:srgbClr val="691F74"/>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Evaluate</a:t>
            </a:r>
            <a:endParaRPr lang="en-US" sz="1500">
              <a:solidFill>
                <a:prstClr val="white"/>
              </a:solidFill>
              <a:latin typeface="Franklin Gothic Medium" panose="020B0603020102020204" pitchFamily="34" charset="0"/>
            </a:endParaRP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3–5 of their own cases for learning opportunities</a:t>
            </a:r>
          </a:p>
        </p:txBody>
      </p:sp>
      <p:sp>
        <p:nvSpPr>
          <p:cNvPr id="5" name="Content Placeholder 2">
            <a:extLst>
              <a:ext uri="{FF2B5EF4-FFF2-40B4-BE49-F238E27FC236}">
                <a16:creationId xmlns:a16="http://schemas.microsoft.com/office/drawing/2014/main" id="{8C7C0226-C3F0-DF41-1C97-CB3C8617F0A3}"/>
              </a:ext>
            </a:extLst>
          </p:cNvPr>
          <p:cNvSpPr txBox="1">
            <a:spLocks/>
          </p:cNvSpPr>
          <p:nvPr/>
        </p:nvSpPr>
        <p:spPr>
          <a:xfrm>
            <a:off x="4667250" y="3591720"/>
            <a:ext cx="2057400" cy="1551781"/>
          </a:xfrm>
          <a:prstGeom prst="rect">
            <a:avLst/>
          </a:prstGeom>
          <a:solidFill>
            <a:srgbClr val="691F74"/>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Plan and apply</a:t>
            </a: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improvement strategies and begin to take actions</a:t>
            </a:r>
          </a:p>
        </p:txBody>
      </p:sp>
      <p:sp>
        <p:nvSpPr>
          <p:cNvPr id="6" name="Content Placeholder 2">
            <a:extLst>
              <a:ext uri="{FF2B5EF4-FFF2-40B4-BE49-F238E27FC236}">
                <a16:creationId xmlns:a16="http://schemas.microsoft.com/office/drawing/2014/main" id="{AF257BEA-C1A0-AA89-F789-B48B9DE9597C}"/>
              </a:ext>
            </a:extLst>
          </p:cNvPr>
          <p:cNvSpPr txBox="1">
            <a:spLocks/>
          </p:cNvSpPr>
          <p:nvPr/>
        </p:nvSpPr>
        <p:spPr>
          <a:xfrm>
            <a:off x="6915150" y="3591720"/>
            <a:ext cx="2057400" cy="1551781"/>
          </a:xfrm>
          <a:prstGeom prst="rect">
            <a:avLst/>
          </a:prstGeom>
          <a:solidFill>
            <a:srgbClr val="691F74"/>
          </a:solidFill>
        </p:spPr>
        <p:txBody>
          <a:bodyPr vert="horz" lIns="137160" tIns="137160" rIns="137160" bIns="1371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fontAlgn="auto">
              <a:spcBef>
                <a:spcPts val="375"/>
              </a:spcBef>
              <a:spcAft>
                <a:spcPts val="0"/>
              </a:spcAft>
              <a:buNone/>
            </a:pPr>
            <a:r>
              <a:rPr lang="en-US" sz="1500" b="1">
                <a:solidFill>
                  <a:prstClr val="white"/>
                </a:solidFill>
                <a:latin typeface="Franklin Gothic Medium" panose="020B0603020102020204" pitchFamily="34" charset="0"/>
              </a:rPr>
              <a:t>Reflect</a:t>
            </a:r>
          </a:p>
          <a:p>
            <a:pPr marL="0" lvl="1" indent="0" algn="ctr" defTabSz="685800" fontAlgn="auto">
              <a:spcBef>
                <a:spcPts val="375"/>
              </a:spcBef>
              <a:spcAft>
                <a:spcPts val="0"/>
              </a:spcAft>
              <a:buNone/>
            </a:pPr>
            <a:r>
              <a:rPr lang="en-US" sz="1500">
                <a:solidFill>
                  <a:prstClr val="white"/>
                </a:solidFill>
                <a:latin typeface="Franklin Gothic Book" panose="020B0503020102020204" pitchFamily="34" charset="0"/>
              </a:rPr>
              <a:t>on this calibration exercise over time</a:t>
            </a:r>
          </a:p>
          <a:p>
            <a:pPr marL="0" indent="-171450" algn="ctr" defTabSz="685800" fontAlgn="auto">
              <a:spcBef>
                <a:spcPts val="750"/>
              </a:spcBef>
              <a:spcAft>
                <a:spcPts val="0"/>
              </a:spcAft>
            </a:pPr>
            <a:endParaRPr lang="en-US" sz="1500">
              <a:solidFill>
                <a:prstClr val="white"/>
              </a:solidFill>
              <a:latin typeface="Franklin Gothic Medium" panose="020B0603020102020204" pitchFamily="34" charset="0"/>
            </a:endParaRPr>
          </a:p>
        </p:txBody>
      </p:sp>
      <p:sp>
        <p:nvSpPr>
          <p:cNvPr id="8" name="Oval 7">
            <a:extLst>
              <a:ext uri="{FF2B5EF4-FFF2-40B4-BE49-F238E27FC236}">
                <a16:creationId xmlns:a16="http://schemas.microsoft.com/office/drawing/2014/main" id="{8477FD7F-289E-2DAE-5DF4-2926FB8EEFAD}"/>
              </a:ext>
            </a:extLst>
          </p:cNvPr>
          <p:cNvSpPr>
            <a:spLocks noChangeAspect="1"/>
          </p:cNvSpPr>
          <p:nvPr/>
        </p:nvSpPr>
        <p:spPr>
          <a:xfrm>
            <a:off x="171450" y="3381149"/>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1</a:t>
            </a:r>
          </a:p>
        </p:txBody>
      </p:sp>
      <p:sp>
        <p:nvSpPr>
          <p:cNvPr id="9" name="Oval 8">
            <a:extLst>
              <a:ext uri="{FF2B5EF4-FFF2-40B4-BE49-F238E27FC236}">
                <a16:creationId xmlns:a16="http://schemas.microsoft.com/office/drawing/2014/main" id="{517246CB-0B00-4765-57DB-172DBE111A0C}"/>
              </a:ext>
            </a:extLst>
          </p:cNvPr>
          <p:cNvSpPr>
            <a:spLocks noChangeAspect="1"/>
          </p:cNvSpPr>
          <p:nvPr/>
        </p:nvSpPr>
        <p:spPr>
          <a:xfrm>
            <a:off x="2412373" y="3385979"/>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2</a:t>
            </a:r>
          </a:p>
        </p:txBody>
      </p:sp>
      <p:sp>
        <p:nvSpPr>
          <p:cNvPr id="12" name="Oval 11">
            <a:extLst>
              <a:ext uri="{FF2B5EF4-FFF2-40B4-BE49-F238E27FC236}">
                <a16:creationId xmlns:a16="http://schemas.microsoft.com/office/drawing/2014/main" id="{C2330C74-EDF0-1A63-BEBE-32AA2A34EDF6}"/>
              </a:ext>
            </a:extLst>
          </p:cNvPr>
          <p:cNvSpPr>
            <a:spLocks noChangeAspect="1"/>
          </p:cNvSpPr>
          <p:nvPr/>
        </p:nvSpPr>
        <p:spPr>
          <a:xfrm>
            <a:off x="4672617" y="3385979"/>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3</a:t>
            </a:r>
          </a:p>
        </p:txBody>
      </p:sp>
      <p:sp>
        <p:nvSpPr>
          <p:cNvPr id="13" name="Oval 12">
            <a:extLst>
              <a:ext uri="{FF2B5EF4-FFF2-40B4-BE49-F238E27FC236}">
                <a16:creationId xmlns:a16="http://schemas.microsoft.com/office/drawing/2014/main" id="{7051F3BF-45BC-20DA-7415-644E7AE07819}"/>
              </a:ext>
            </a:extLst>
          </p:cNvPr>
          <p:cNvSpPr>
            <a:spLocks noChangeAspect="1"/>
          </p:cNvSpPr>
          <p:nvPr/>
        </p:nvSpPr>
        <p:spPr>
          <a:xfrm>
            <a:off x="6920517" y="3385979"/>
            <a:ext cx="411480" cy="411480"/>
          </a:xfrm>
          <a:prstGeom prst="ellipse">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800" b="1">
                <a:solidFill>
                  <a:prstClr val="black"/>
                </a:solidFill>
                <a:latin typeface="Franklin Gothic Heavy" panose="020B0603020102020204" pitchFamily="34" charset="0"/>
              </a:rPr>
              <a:t>4</a:t>
            </a:r>
          </a:p>
        </p:txBody>
      </p:sp>
      <p:sp>
        <p:nvSpPr>
          <p:cNvPr id="14" name="TextBox 13">
            <a:extLst>
              <a:ext uri="{FF2B5EF4-FFF2-40B4-BE49-F238E27FC236}">
                <a16:creationId xmlns:a16="http://schemas.microsoft.com/office/drawing/2014/main" id="{2BD91F4F-F434-342E-08BA-31E0CAFB1087}"/>
              </a:ext>
            </a:extLst>
          </p:cNvPr>
          <p:cNvSpPr txBox="1"/>
          <p:nvPr/>
        </p:nvSpPr>
        <p:spPr>
          <a:xfrm rot="16200000">
            <a:off x="7107637" y="2551016"/>
            <a:ext cx="1850571" cy="230832"/>
          </a:xfrm>
          <a:prstGeom prst="rect">
            <a:avLst/>
          </a:prstGeom>
          <a:noFill/>
        </p:spPr>
        <p:txBody>
          <a:bodyPr wrap="square" rtlCol="0">
            <a:spAutoFit/>
          </a:bodyPr>
          <a:lstStyle/>
          <a:p>
            <a:pPr defTabSz="685800" fontAlgn="auto">
              <a:spcBef>
                <a:spcPts val="0"/>
              </a:spcBef>
              <a:spcAft>
                <a:spcPts val="0"/>
              </a:spcAft>
            </a:pPr>
            <a:r>
              <a:rPr lang="en-US" sz="900" err="1">
                <a:solidFill>
                  <a:prstClr val="white">
                    <a:lumMod val="75000"/>
                  </a:prstClr>
                </a:solidFill>
                <a:latin typeface="Franklin Gothic Book" panose="020B0503020102020204" pitchFamily="34" charset="0"/>
                <a:ea typeface="+mn-ea"/>
              </a:rPr>
              <a:t>Gorodenkoff</a:t>
            </a:r>
            <a:r>
              <a:rPr lang="en-US" sz="900">
                <a:solidFill>
                  <a:prstClr val="white">
                    <a:lumMod val="75000"/>
                  </a:prstClr>
                </a:solidFill>
                <a:latin typeface="Franklin Gothic Book" panose="020B0503020102020204" pitchFamily="34" charset="0"/>
                <a:ea typeface="+mn-ea"/>
              </a:rPr>
              <a:t>/Getty  (iStock)</a:t>
            </a:r>
          </a:p>
        </p:txBody>
      </p:sp>
    </p:spTree>
    <p:extLst>
      <p:ext uri="{BB962C8B-B14F-4D97-AF65-F5344CB8AC3E}">
        <p14:creationId xmlns:p14="http://schemas.microsoft.com/office/powerpoint/2010/main" val="186082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A0A1F-1381-B74B-8CE7-F91A879FF7E4}"/>
              </a:ext>
            </a:extLst>
          </p:cNvPr>
          <p:cNvSpPr>
            <a:spLocks noGrp="1"/>
          </p:cNvSpPr>
          <p:nvPr>
            <p:ph type="title"/>
          </p:nvPr>
        </p:nvSpPr>
        <p:spPr>
          <a:xfrm>
            <a:off x="547077" y="286457"/>
            <a:ext cx="8056359" cy="302840"/>
          </a:xfrm>
        </p:spPr>
        <p:txBody>
          <a:bodyPr/>
          <a:lstStyle/>
          <a:p>
            <a:r>
              <a:rPr lang="en-US"/>
              <a:t>Webinar Reminders</a:t>
            </a:r>
          </a:p>
        </p:txBody>
      </p:sp>
      <p:sp>
        <p:nvSpPr>
          <p:cNvPr id="5" name="Content Placeholder 4">
            <a:extLst>
              <a:ext uri="{FF2B5EF4-FFF2-40B4-BE49-F238E27FC236}">
                <a16:creationId xmlns:a16="http://schemas.microsoft.com/office/drawing/2014/main" id="{F1BAE0E5-C80B-F64B-A5C2-E9E502B7EAC6}"/>
              </a:ext>
            </a:extLst>
          </p:cNvPr>
          <p:cNvSpPr>
            <a:spLocks noGrp="1"/>
          </p:cNvSpPr>
          <p:nvPr>
            <p:ph idx="1"/>
          </p:nvPr>
        </p:nvSpPr>
        <p:spPr>
          <a:xfrm>
            <a:off x="543820" y="953330"/>
            <a:ext cx="8056359" cy="3385695"/>
          </a:xfrm>
        </p:spPr>
        <p:txBody>
          <a:bodyPr/>
          <a:lstStyle/>
          <a:p>
            <a:r>
              <a:rPr lang="en-US"/>
              <a:t>Accessing the Audio </a:t>
            </a:r>
          </a:p>
          <a:p>
            <a:pPr lvl="1"/>
            <a:r>
              <a:rPr lang="en-US" sz="1200"/>
              <a:t>If you are using computer audio, please select that option in the audio options pop up. </a:t>
            </a:r>
          </a:p>
          <a:p>
            <a:pPr lvl="1"/>
            <a:r>
              <a:rPr lang="en-US" sz="1200"/>
              <a:t>If you are joining by phone, please dial in using the Toll Free 800 number provided. Then enter the Meeting ID when prompted, then your Participant ID. </a:t>
            </a:r>
          </a:p>
          <a:p>
            <a:pPr lvl="2"/>
            <a:r>
              <a:rPr lang="en-US"/>
              <a:t>The Meeting ID can be found in the confirmation email or in the Zoom meeting by clicking the audio button in the bottom left-hand corner. </a:t>
            </a:r>
          </a:p>
          <a:p>
            <a:pPr lvl="2"/>
            <a:r>
              <a:rPr lang="en-US"/>
              <a:t>The Participant ID can be found in the audio options in the bottom left-hand corner. </a:t>
            </a:r>
          </a:p>
          <a:p>
            <a:pPr lvl="2"/>
            <a:r>
              <a:rPr lang="en-US"/>
              <a:t>If you forgot to enter the Participant ID when dialing in, please dial # then your Participant ID again followed by #.</a:t>
            </a:r>
          </a:p>
          <a:p>
            <a:r>
              <a:rPr lang="en-US"/>
              <a:t>Use of the Zoom Chat Function</a:t>
            </a:r>
          </a:p>
          <a:p>
            <a:pPr lvl="1"/>
            <a:r>
              <a:rPr lang="en-US" sz="1200"/>
              <a:t>The Town Hall Call includes a live Q&amp;A during the presentation; therefore, we do not monitor the chat for questions. </a:t>
            </a:r>
            <a:r>
              <a:rPr lang="en-US" sz="1200">
                <a:solidFill>
                  <a:srgbClr val="FF0000"/>
                </a:solidFill>
              </a:rPr>
              <a:t>Please reserve the Zoom Chat Function for reporting technical issues only.</a:t>
            </a:r>
          </a:p>
          <a:p>
            <a:r>
              <a:rPr lang="en-US"/>
              <a:t>Accessing the Slides &amp; Recording</a:t>
            </a:r>
          </a:p>
          <a:p>
            <a:pPr lvl="1"/>
            <a:r>
              <a:rPr lang="en-US" sz="1200"/>
              <a:t>Following each session, a copy of the slides and recording will be posted and available for download on the Leapfrog website here: </a:t>
            </a:r>
            <a:r>
              <a:rPr lang="en-US" sz="1200">
                <a:hlinkClick r:id="rId3"/>
              </a:rPr>
              <a:t>https://www.leapfroggroup.org/survey-materials/town-hall-calls</a:t>
            </a:r>
            <a:endParaRPr lang="en-US"/>
          </a:p>
          <a:p>
            <a:pPr lvl="2"/>
            <a:endParaRPr lang="en-US"/>
          </a:p>
        </p:txBody>
      </p:sp>
      <p:sp>
        <p:nvSpPr>
          <p:cNvPr id="7" name="Slide Number Placeholder 6">
            <a:extLst>
              <a:ext uri="{FF2B5EF4-FFF2-40B4-BE49-F238E27FC236}">
                <a16:creationId xmlns:a16="http://schemas.microsoft.com/office/drawing/2014/main" id="{7C6FBD55-4292-2D4E-B04A-7D55AD938EC5}"/>
              </a:ext>
            </a:extLst>
          </p:cNvPr>
          <p:cNvSpPr>
            <a:spLocks noGrp="1"/>
          </p:cNvSpPr>
          <p:nvPr>
            <p:ph type="sldNum" sz="quarter" idx="4"/>
          </p:nvPr>
        </p:nvSpPr>
        <p:spPr>
          <a:xfrm>
            <a:off x="8173233" y="4857540"/>
            <a:ext cx="427658" cy="138499"/>
          </a:xfrm>
        </p:spPr>
        <p:txBody>
          <a:bodyPr/>
          <a:lstStyle/>
          <a:p>
            <a:fld id="{42C32FFB-F9AE-46F0-A233-A2E628258990}" type="slidenum">
              <a:rPr lang="en-US" smtClean="0"/>
              <a:pPr/>
              <a:t>2</a:t>
            </a:fld>
            <a:endParaRPr lang="en-US" sz="1000"/>
          </a:p>
        </p:txBody>
      </p:sp>
      <p:sp>
        <p:nvSpPr>
          <p:cNvPr id="6" name="Footer Placeholder 1">
            <a:extLst>
              <a:ext uri="{FF2B5EF4-FFF2-40B4-BE49-F238E27FC236}">
                <a16:creationId xmlns:a16="http://schemas.microsoft.com/office/drawing/2014/main" id="{F6DFF17B-C6F3-42DD-9741-CD5651B46121}"/>
              </a:ext>
            </a:extLst>
          </p:cNvPr>
          <p:cNvSpPr>
            <a:spLocks noGrp="1"/>
          </p:cNvSpPr>
          <p:nvPr>
            <p:ph type="ftr" sz="quarter" idx="3"/>
          </p:nvPr>
        </p:nvSpPr>
        <p:spPr>
          <a:xfrm>
            <a:off x="4702628" y="4857540"/>
            <a:ext cx="3513551" cy="138499"/>
          </a:xfrm>
        </p:spPr>
        <p:txBody>
          <a:bodyPr/>
          <a:lstStyle/>
          <a:p>
            <a:r>
              <a:rPr lang="en-US"/>
              <a:t>© The Leapfrog Group 2022</a:t>
            </a:r>
          </a:p>
        </p:txBody>
      </p:sp>
    </p:spTree>
    <p:extLst>
      <p:ext uri="{BB962C8B-B14F-4D97-AF65-F5344CB8AC3E}">
        <p14:creationId xmlns:p14="http://schemas.microsoft.com/office/powerpoint/2010/main" val="80453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9193FA-AA8F-CF2F-6744-13E4443FC2D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6076"/>
          <a:stretch/>
        </p:blipFill>
        <p:spPr>
          <a:xfrm>
            <a:off x="0" y="0"/>
            <a:ext cx="9144000" cy="5139765"/>
          </a:xfrm>
          <a:prstGeom prst="rect">
            <a:avLst/>
          </a:prstGeom>
        </p:spPr>
      </p:pic>
      <p:sp>
        <p:nvSpPr>
          <p:cNvPr id="6" name="Rectangle 5">
            <a:extLst>
              <a:ext uri="{FF2B5EF4-FFF2-40B4-BE49-F238E27FC236}">
                <a16:creationId xmlns:a16="http://schemas.microsoft.com/office/drawing/2014/main" id="{9E591FC3-8821-5100-D608-537B8C208A4B}"/>
              </a:ext>
            </a:extLst>
          </p:cNvPr>
          <p:cNvSpPr/>
          <p:nvPr/>
        </p:nvSpPr>
        <p:spPr>
          <a:xfrm>
            <a:off x="18697" y="0"/>
            <a:ext cx="9106606" cy="3292891"/>
          </a:xfrm>
          <a:prstGeom prst="rect">
            <a:avLst/>
          </a:prstGeom>
          <a:solidFill>
            <a:srgbClr val="691F74">
              <a:alpha val="11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34249921-4D62-2600-47DA-D523F81B6646}"/>
              </a:ext>
            </a:extLst>
          </p:cNvPr>
          <p:cNvSpPr>
            <a:spLocks noGrp="1"/>
          </p:cNvSpPr>
          <p:nvPr>
            <p:ph type="title" idx="4294967295"/>
          </p:nvPr>
        </p:nvSpPr>
        <p:spPr>
          <a:xfrm>
            <a:off x="1812925" y="790776"/>
            <a:ext cx="6045200" cy="994172"/>
          </a:xfrm>
        </p:spPr>
        <p:txBody>
          <a:bodyPr/>
          <a:lstStyle/>
          <a:p>
            <a:pPr algn="ctr"/>
            <a:r>
              <a:rPr lang="en-US">
                <a:solidFill>
                  <a:schemeClr val="bg1"/>
                </a:solidFill>
              </a:rPr>
              <a:t>Who can test Calibrate Dx</a:t>
            </a:r>
          </a:p>
        </p:txBody>
      </p:sp>
      <p:sp>
        <p:nvSpPr>
          <p:cNvPr id="3" name="Content Placeholder 2">
            <a:extLst>
              <a:ext uri="{FF2B5EF4-FFF2-40B4-BE49-F238E27FC236}">
                <a16:creationId xmlns:a16="http://schemas.microsoft.com/office/drawing/2014/main" id="{C00002C6-C98D-843D-F1E4-F248801B59D9}"/>
              </a:ext>
            </a:extLst>
          </p:cNvPr>
          <p:cNvSpPr>
            <a:spLocks noGrp="1"/>
          </p:cNvSpPr>
          <p:nvPr>
            <p:ph idx="4294967295"/>
          </p:nvPr>
        </p:nvSpPr>
        <p:spPr>
          <a:xfrm>
            <a:off x="0" y="3292891"/>
            <a:ext cx="9144000" cy="1238250"/>
          </a:xfrm>
          <a:solidFill>
            <a:schemeClr val="bg1"/>
          </a:solidFill>
        </p:spPr>
        <p:txBody>
          <a:bodyPr vert="horz" lIns="685800" tIns="137160" rIns="685800" bIns="137160" rtlCol="0">
            <a:normAutofit/>
          </a:bodyPr>
          <a:lstStyle/>
          <a:p>
            <a:r>
              <a:rPr lang="en-US">
                <a:latin typeface="Franklin Gothic Book" panose="020B0503020102020204" pitchFamily="34" charset="0"/>
              </a:rPr>
              <a:t>Sites with at least four to six clinicians willing to commit to testing Calibrate Dx</a:t>
            </a:r>
          </a:p>
          <a:p>
            <a:r>
              <a:rPr lang="en-US">
                <a:latin typeface="Franklin Gothic Book" panose="020B0503020102020204" pitchFamily="34" charset="0"/>
              </a:rPr>
              <a:t>Small and large group practices, departments within clinics or hospitals, and physician or other clinician training programs </a:t>
            </a:r>
          </a:p>
          <a:p>
            <a:pPr marL="342900" lvl="1" indent="0">
              <a:buNone/>
            </a:pPr>
            <a:endParaRPr lang="en-US">
              <a:latin typeface="Franklin Gothic Book" panose="020B0503020102020204" pitchFamily="34" charset="0"/>
            </a:endParaRPr>
          </a:p>
        </p:txBody>
      </p:sp>
      <p:pic>
        <p:nvPicPr>
          <p:cNvPr id="5" name="Picture 4" descr="A blue grid paper with white squares&#10;&#10;Description automatically generated">
            <a:extLst>
              <a:ext uri="{FF2B5EF4-FFF2-40B4-BE49-F238E27FC236}">
                <a16:creationId xmlns:a16="http://schemas.microsoft.com/office/drawing/2014/main" id="{E42A368C-A3B0-58A9-62E9-A98D4B04DC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84F85D87-FF32-E05E-CA41-2743A5C12CA6}"/>
              </a:ext>
            </a:extLst>
          </p:cNvPr>
          <p:cNvSpPr txBox="1"/>
          <p:nvPr/>
        </p:nvSpPr>
        <p:spPr>
          <a:xfrm rot="16200000">
            <a:off x="8094611" y="2252189"/>
            <a:ext cx="1850571"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lumMod val="75000"/>
                  </a:prstClr>
                </a:solidFill>
                <a:latin typeface="Franklin Gothic Book" panose="020B0503020102020204" pitchFamily="34" charset="0"/>
                <a:ea typeface="+mn-ea"/>
              </a:rPr>
              <a:t>NIKCOA/Adobe Stock</a:t>
            </a:r>
            <a:endParaRPr lang="en-US" sz="900">
              <a:solidFill>
                <a:prstClr val="black">
                  <a:lumMod val="75000"/>
                  <a:lumOff val="25000"/>
                </a:prstClr>
              </a:solidFill>
              <a:latin typeface="Franklin Gothic Book" panose="020B0503020102020204" pitchFamily="34" charset="0"/>
              <a:ea typeface="+mn-ea"/>
            </a:endParaRPr>
          </a:p>
        </p:txBody>
      </p:sp>
    </p:spTree>
    <p:extLst>
      <p:ext uri="{BB962C8B-B14F-4D97-AF65-F5344CB8AC3E}">
        <p14:creationId xmlns:p14="http://schemas.microsoft.com/office/powerpoint/2010/main" val="308564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91F74"/>
        </a:solidFill>
        <a:effectLst/>
      </p:bgPr>
    </p:bg>
    <p:spTree>
      <p:nvGrpSpPr>
        <p:cNvPr id="1" name="">
          <a:extLst>
            <a:ext uri="{FF2B5EF4-FFF2-40B4-BE49-F238E27FC236}">
              <a16:creationId xmlns:a16="http://schemas.microsoft.com/office/drawing/2014/main" id="{8EAB4FB3-2D6D-C2D1-2187-96FD88D7FEBC}"/>
            </a:ext>
          </a:extLst>
        </p:cNvPr>
        <p:cNvGrpSpPr/>
        <p:nvPr/>
      </p:nvGrpSpPr>
      <p:grpSpPr>
        <a:xfrm>
          <a:off x="0" y="0"/>
          <a:ext cx="0" cy="0"/>
          <a:chOff x="0" y="0"/>
          <a:chExt cx="0" cy="0"/>
        </a:xfrm>
      </p:grpSpPr>
      <p:pic>
        <p:nvPicPr>
          <p:cNvPr id="2" name="Picture 1" descr="A blue grid paper with white squares&#10;&#10;Description automatically generated">
            <a:extLst>
              <a:ext uri="{FF2B5EF4-FFF2-40B4-BE49-F238E27FC236}">
                <a16:creationId xmlns:a16="http://schemas.microsoft.com/office/drawing/2014/main" id="{F9080360-4E4F-98E1-CF46-B2ED995B2C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5" name="Rounded Rectangular Callout 4">
            <a:extLst>
              <a:ext uri="{FF2B5EF4-FFF2-40B4-BE49-F238E27FC236}">
                <a16:creationId xmlns:a16="http://schemas.microsoft.com/office/drawing/2014/main" id="{C3A59832-7DD0-69A9-C965-9A7839A9335B}"/>
              </a:ext>
            </a:extLst>
          </p:cNvPr>
          <p:cNvSpPr/>
          <p:nvPr/>
        </p:nvSpPr>
        <p:spPr>
          <a:xfrm>
            <a:off x="3135122" y="1976134"/>
            <a:ext cx="4348754" cy="2909307"/>
          </a:xfrm>
          <a:prstGeom prst="wedgeRoundRectCallout">
            <a:avLst>
              <a:gd name="adj1" fmla="val 59318"/>
              <a:gd name="adj2" fmla="val 51275"/>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dirty="0">
                <a:solidFill>
                  <a:prstClr val="black"/>
                </a:solidFill>
                <a:latin typeface="Arial" panose="020B0604020202020204"/>
              </a:rPr>
              <a:t>Hearing the </a:t>
            </a:r>
            <a:r>
              <a:rPr lang="en-US" sz="2100" b="1" dirty="0">
                <a:solidFill>
                  <a:srgbClr val="691F74"/>
                </a:solidFill>
                <a:latin typeface="Arial" panose="020B0604020202020204"/>
              </a:rPr>
              <a:t>reinforcement from my colleague and recognition</a:t>
            </a:r>
            <a:r>
              <a:rPr lang="en-US" sz="1500" dirty="0">
                <a:solidFill>
                  <a:prstClr val="black"/>
                </a:solidFill>
                <a:latin typeface="Arial" panose="020B0604020202020204"/>
              </a:rPr>
              <a:t> of, ‘this sounds like it was a really challenging case, but you did the best that you could, maybe here’s one or two things that I would’ve done differently that you could apply in the future.’ I think it was good camaraderie building and also reinforcement that…we did the best we could.</a:t>
            </a:r>
          </a:p>
          <a:p>
            <a:pPr algn="r" defTabSz="685800" fontAlgn="auto">
              <a:spcBef>
                <a:spcPts val="0"/>
              </a:spcBef>
              <a:spcAft>
                <a:spcPts val="0"/>
              </a:spcAft>
            </a:pPr>
            <a:r>
              <a:rPr lang="en-US" sz="1500" dirty="0">
                <a:solidFill>
                  <a:prstClr val="black"/>
                </a:solidFill>
                <a:latin typeface="Arial" panose="020B0604020202020204"/>
              </a:rPr>
              <a:t>–</a:t>
            </a:r>
            <a:r>
              <a:rPr lang="en-US" sz="1200" i="1" dirty="0">
                <a:solidFill>
                  <a:prstClr val="black"/>
                </a:solidFill>
                <a:latin typeface="Arial" panose="020B0604020202020204"/>
              </a:rPr>
              <a:t>Calibrate Dx pilot user</a:t>
            </a:r>
          </a:p>
        </p:txBody>
      </p:sp>
      <p:sp>
        <p:nvSpPr>
          <p:cNvPr id="6" name="Rounded Rectangular Callout 5">
            <a:extLst>
              <a:ext uri="{FF2B5EF4-FFF2-40B4-BE49-F238E27FC236}">
                <a16:creationId xmlns:a16="http://schemas.microsoft.com/office/drawing/2014/main" id="{378D6842-A2C4-0AED-FD90-D2357B314F64}"/>
              </a:ext>
            </a:extLst>
          </p:cNvPr>
          <p:cNvSpPr/>
          <p:nvPr/>
        </p:nvSpPr>
        <p:spPr>
          <a:xfrm>
            <a:off x="6565770" y="384488"/>
            <a:ext cx="2471000" cy="1690811"/>
          </a:xfrm>
          <a:prstGeom prst="wedgeRoundRectCallout">
            <a:avLst>
              <a:gd name="adj1" fmla="val 43767"/>
              <a:gd name="adj2" fmla="val 567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This is awesome. Like </a:t>
            </a:r>
            <a:r>
              <a:rPr lang="en-US" sz="2100" b="1">
                <a:solidFill>
                  <a:srgbClr val="691F74"/>
                </a:solidFill>
                <a:latin typeface="Arial" panose="020B0604020202020204"/>
              </a:rPr>
              <a:t>I'm absolutely going to keep using this</a:t>
            </a:r>
            <a:r>
              <a:rPr lang="en-US" sz="1500">
                <a:solidFill>
                  <a:prstClr val="black"/>
                </a:solidFill>
                <a:latin typeface="Arial" panose="020B0604020202020204"/>
              </a:rPr>
              <a:t>.</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Calibrate Dx pilot user</a:t>
            </a:r>
          </a:p>
        </p:txBody>
      </p:sp>
      <p:sp>
        <p:nvSpPr>
          <p:cNvPr id="4" name="Rounded Rectangular Callout 3">
            <a:extLst>
              <a:ext uri="{FF2B5EF4-FFF2-40B4-BE49-F238E27FC236}">
                <a16:creationId xmlns:a16="http://schemas.microsoft.com/office/drawing/2014/main" id="{B29793DD-A4CD-96F9-2C80-E5DBB141F949}"/>
              </a:ext>
            </a:extLst>
          </p:cNvPr>
          <p:cNvSpPr/>
          <p:nvPr/>
        </p:nvSpPr>
        <p:spPr>
          <a:xfrm>
            <a:off x="235507" y="258059"/>
            <a:ext cx="2988461" cy="2767337"/>
          </a:xfrm>
          <a:prstGeom prst="wedgeRoundRectCallout">
            <a:avLst>
              <a:gd name="adj1" fmla="val -49202"/>
              <a:gd name="adj2" fmla="val 67626"/>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 tIns="68580" rIns="68580" bIns="68580" rtlCol="0" anchor="t" anchorCtr="0"/>
          <a:lstStyle/>
          <a:p>
            <a:pPr defTabSz="685800" fontAlgn="auto">
              <a:spcBef>
                <a:spcPts val="0"/>
              </a:spcBef>
              <a:spcAft>
                <a:spcPts val="0"/>
              </a:spcAft>
            </a:pPr>
            <a:r>
              <a:rPr lang="en-US" sz="1500">
                <a:solidFill>
                  <a:prstClr val="black"/>
                </a:solidFill>
                <a:latin typeface="Arial" panose="020B0604020202020204"/>
              </a:rPr>
              <a:t>So, I think it’s helped me reason more and explain more of my reasoning in my documentation. I also think it’s </a:t>
            </a:r>
            <a:r>
              <a:rPr lang="en-US" sz="2100" b="1">
                <a:solidFill>
                  <a:srgbClr val="691F74"/>
                </a:solidFill>
                <a:latin typeface="Arial" panose="020B0604020202020204"/>
              </a:rPr>
              <a:t>helped me naturally think about other factors at play in my own decision</a:t>
            </a:r>
          </a:p>
          <a:p>
            <a:pPr algn="r" defTabSz="685800" fontAlgn="auto">
              <a:spcBef>
                <a:spcPts val="0"/>
              </a:spcBef>
              <a:spcAft>
                <a:spcPts val="0"/>
              </a:spcAft>
            </a:pPr>
            <a:r>
              <a:rPr lang="en-US" sz="1500">
                <a:solidFill>
                  <a:prstClr val="black"/>
                </a:solidFill>
                <a:latin typeface="Arial" panose="020B0604020202020204"/>
              </a:rPr>
              <a:t>–</a:t>
            </a:r>
            <a:r>
              <a:rPr lang="en-US" sz="1200" i="1">
                <a:solidFill>
                  <a:prstClr val="black"/>
                </a:solidFill>
                <a:latin typeface="Arial" panose="020B0604020202020204"/>
              </a:rPr>
              <a:t>Calibrate Dx pilot user</a:t>
            </a:r>
          </a:p>
        </p:txBody>
      </p:sp>
    </p:spTree>
    <p:extLst>
      <p:ext uri="{BB962C8B-B14F-4D97-AF65-F5344CB8AC3E}">
        <p14:creationId xmlns:p14="http://schemas.microsoft.com/office/powerpoint/2010/main" val="2668678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4B73-F0EB-A73A-4C85-0AB1E9023A97}"/>
              </a:ext>
            </a:extLst>
          </p:cNvPr>
          <p:cNvSpPr>
            <a:spLocks noGrp="1"/>
          </p:cNvSpPr>
          <p:nvPr>
            <p:ph type="title"/>
          </p:nvPr>
        </p:nvSpPr>
        <p:spPr>
          <a:xfrm>
            <a:off x="411480" y="480061"/>
            <a:ext cx="5069724" cy="994172"/>
          </a:xfrm>
        </p:spPr>
        <p:txBody>
          <a:bodyPr anchor="t" anchorCtr="0"/>
          <a:lstStyle/>
          <a:p>
            <a:r>
              <a:rPr lang="en-US"/>
              <a:t>Why participate in IDEAS?</a:t>
            </a:r>
          </a:p>
        </p:txBody>
      </p:sp>
      <p:sp>
        <p:nvSpPr>
          <p:cNvPr id="3" name="Content Placeholder 2">
            <a:extLst>
              <a:ext uri="{FF2B5EF4-FFF2-40B4-BE49-F238E27FC236}">
                <a16:creationId xmlns:a16="http://schemas.microsoft.com/office/drawing/2014/main" id="{731B02FA-D71D-C5CD-D3EA-81890C8A6DFD}"/>
              </a:ext>
            </a:extLst>
          </p:cNvPr>
          <p:cNvSpPr>
            <a:spLocks noGrp="1"/>
          </p:cNvSpPr>
          <p:nvPr>
            <p:ph idx="1"/>
          </p:nvPr>
        </p:nvSpPr>
        <p:spPr>
          <a:xfrm>
            <a:off x="411480" y="1097280"/>
            <a:ext cx="5113367" cy="3263504"/>
          </a:xfrm>
        </p:spPr>
        <p:txBody>
          <a:bodyPr>
            <a:noAutofit/>
          </a:bodyPr>
          <a:lstStyle/>
          <a:p>
            <a:r>
              <a:rPr lang="en-US">
                <a:latin typeface="Franklin Gothic Book" panose="020B0503020102020204" pitchFamily="34" charset="0"/>
              </a:rPr>
              <a:t>Implement innovative methods for advancing diagnostic safety</a:t>
            </a:r>
          </a:p>
          <a:p>
            <a:r>
              <a:rPr lang="en-US">
                <a:latin typeface="Franklin Gothic Book" panose="020B0503020102020204" pitchFamily="34" charset="0"/>
              </a:rPr>
              <a:t>Improve care, minimize risk of harm</a:t>
            </a:r>
          </a:p>
          <a:p>
            <a:r>
              <a:rPr lang="en-US">
                <a:latin typeface="Franklin Gothic Book" panose="020B0503020102020204" pitchFamily="34" charset="0"/>
              </a:rPr>
              <a:t>Receive tailored support and training on the AHRQ resources </a:t>
            </a:r>
          </a:p>
          <a:p>
            <a:r>
              <a:rPr lang="en-US">
                <a:latin typeface="Franklin Gothic Book" panose="020B0503020102020204" pitchFamily="34" charset="0"/>
              </a:rPr>
              <a:t>Connect with the project’s Learning Collaboratives  </a:t>
            </a:r>
          </a:p>
          <a:p>
            <a:r>
              <a:rPr lang="en-US">
                <a:latin typeface="Franklin Gothic Book" panose="020B0503020102020204" pitchFamily="34" charset="0"/>
              </a:rPr>
              <a:t>Reduce opportunities for legal claims and lawsuits</a:t>
            </a:r>
          </a:p>
          <a:p>
            <a:r>
              <a:rPr lang="en-US">
                <a:latin typeface="Franklin Gothic Book" panose="020B0503020102020204" pitchFamily="34" charset="0"/>
              </a:rPr>
              <a:t>Obtain free continuing education (CE) credits</a:t>
            </a:r>
          </a:p>
          <a:p>
            <a:r>
              <a:rPr lang="en-US">
                <a:latin typeface="Franklin Gothic Book" panose="020B0503020102020204" pitchFamily="34" charset="0"/>
              </a:rPr>
              <a:t>Engage in Maintenance of Certification (MOC) improvement activities</a:t>
            </a:r>
          </a:p>
          <a:p>
            <a:r>
              <a:rPr lang="en-US">
                <a:latin typeface="Franklin Gothic Book" panose="020B0503020102020204" pitchFamily="34" charset="0"/>
              </a:rPr>
              <a:t>Receive a modest stipend</a:t>
            </a:r>
          </a:p>
        </p:txBody>
      </p:sp>
      <p:pic>
        <p:nvPicPr>
          <p:cNvPr id="5" name="Picture 4" descr="A doctor and a patient looking at a tablet&#10;&#10;Description automatically generated">
            <a:extLst>
              <a:ext uri="{FF2B5EF4-FFF2-40B4-BE49-F238E27FC236}">
                <a16:creationId xmlns:a16="http://schemas.microsoft.com/office/drawing/2014/main" id="{FE663B25-FD29-1F44-3CB7-DBBF8960E4F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727468" y="0"/>
            <a:ext cx="3422593" cy="5143500"/>
          </a:xfrm>
          <a:prstGeom prst="rect">
            <a:avLst/>
          </a:prstGeom>
        </p:spPr>
      </p:pic>
      <p:sp>
        <p:nvSpPr>
          <p:cNvPr id="6" name="Rectangle 5">
            <a:extLst>
              <a:ext uri="{FF2B5EF4-FFF2-40B4-BE49-F238E27FC236}">
                <a16:creationId xmlns:a16="http://schemas.microsoft.com/office/drawing/2014/main" id="{9A8FBCF0-761B-858D-00DC-1535B563C469}"/>
              </a:ext>
            </a:extLst>
          </p:cNvPr>
          <p:cNvSpPr/>
          <p:nvPr/>
        </p:nvSpPr>
        <p:spPr>
          <a:xfrm>
            <a:off x="5727469" y="-1"/>
            <a:ext cx="3416531" cy="5143501"/>
          </a:xfrm>
          <a:prstGeom prst="rect">
            <a:avLst/>
          </a:prstGeom>
          <a:solidFill>
            <a:srgbClr val="84D0D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pic>
        <p:nvPicPr>
          <p:cNvPr id="4" name="Picture 3" descr="A blue grid paper with white squares&#10;&#10;Description automatically generated">
            <a:extLst>
              <a:ext uri="{FF2B5EF4-FFF2-40B4-BE49-F238E27FC236}">
                <a16:creationId xmlns:a16="http://schemas.microsoft.com/office/drawing/2014/main" id="{205E7FBF-39CC-1859-29F3-FADB6CCDD7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8" name="TextBox 7">
            <a:extLst>
              <a:ext uri="{FF2B5EF4-FFF2-40B4-BE49-F238E27FC236}">
                <a16:creationId xmlns:a16="http://schemas.microsoft.com/office/drawing/2014/main" id="{31160D93-6C8A-117B-D6BA-039DAD27EBB6}"/>
              </a:ext>
            </a:extLst>
          </p:cNvPr>
          <p:cNvSpPr txBox="1"/>
          <p:nvPr/>
        </p:nvSpPr>
        <p:spPr>
          <a:xfrm rot="16200000">
            <a:off x="7920709" y="3124936"/>
            <a:ext cx="2220383" cy="230832"/>
          </a:xfrm>
          <a:prstGeom prst="rect">
            <a:avLst/>
          </a:prstGeom>
          <a:noFill/>
        </p:spPr>
        <p:txBody>
          <a:bodyPr wrap="square">
            <a:spAutoFit/>
          </a:bodyPr>
          <a:lstStyle/>
          <a:p>
            <a:pPr defTabSz="685800" fontAlgn="auto">
              <a:spcBef>
                <a:spcPts val="0"/>
              </a:spcBef>
              <a:spcAft>
                <a:spcPts val="0"/>
              </a:spcAft>
            </a:pPr>
            <a:r>
              <a:rPr lang="en-US" sz="900">
                <a:solidFill>
                  <a:prstClr val="white">
                    <a:lumMod val="65000"/>
                  </a:prstClr>
                </a:solidFill>
                <a:latin typeface="Franklin Gothic Book" panose="020B0503020102020204" pitchFamily="34" charset="0"/>
                <a:ea typeface="+mn-ea"/>
              </a:rPr>
              <a:t> </a:t>
            </a:r>
            <a:r>
              <a:rPr lang="en-US" sz="900" err="1">
                <a:solidFill>
                  <a:prstClr val="white">
                    <a:lumMod val="65000"/>
                  </a:prstClr>
                </a:solidFill>
                <a:latin typeface="Franklin Gothic Book" panose="020B0503020102020204" pitchFamily="34" charset="0"/>
                <a:ea typeface="+mn-ea"/>
              </a:rPr>
              <a:t>FatCamera</a:t>
            </a:r>
            <a:r>
              <a:rPr lang="en-US" sz="900">
                <a:solidFill>
                  <a:prstClr val="white">
                    <a:lumMod val="65000"/>
                  </a:prstClr>
                </a:solidFill>
                <a:latin typeface="Franklin Gothic Book" panose="020B0503020102020204" pitchFamily="34" charset="0"/>
                <a:ea typeface="+mn-ea"/>
              </a:rPr>
              <a:t>/Getty (E+)</a:t>
            </a:r>
            <a:endParaRPr lang="en-US" sz="900">
              <a:solidFill>
                <a:prstClr val="white">
                  <a:lumMod val="65000"/>
                </a:prstClr>
              </a:solidFill>
              <a:latin typeface="Arial" panose="020B0604020202020204"/>
              <a:ea typeface="+mn-ea"/>
            </a:endParaRPr>
          </a:p>
        </p:txBody>
      </p:sp>
    </p:spTree>
    <p:extLst>
      <p:ext uri="{BB962C8B-B14F-4D97-AF65-F5344CB8AC3E}">
        <p14:creationId xmlns:p14="http://schemas.microsoft.com/office/powerpoint/2010/main" val="269368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B96A-0CF6-C795-487B-E779792FC0FC}"/>
              </a:ext>
            </a:extLst>
          </p:cNvPr>
          <p:cNvSpPr>
            <a:spLocks noGrp="1"/>
          </p:cNvSpPr>
          <p:nvPr>
            <p:ph type="title"/>
          </p:nvPr>
        </p:nvSpPr>
        <p:spPr>
          <a:xfrm>
            <a:off x="411481" y="480061"/>
            <a:ext cx="4159481" cy="994172"/>
          </a:xfrm>
        </p:spPr>
        <p:txBody>
          <a:bodyPr/>
          <a:lstStyle/>
          <a:p>
            <a:r>
              <a:rPr lang="en-US"/>
              <a:t>What support will IDEAS provide?</a:t>
            </a:r>
          </a:p>
        </p:txBody>
      </p:sp>
      <p:sp>
        <p:nvSpPr>
          <p:cNvPr id="3" name="Content Placeholder 2">
            <a:extLst>
              <a:ext uri="{FF2B5EF4-FFF2-40B4-BE49-F238E27FC236}">
                <a16:creationId xmlns:a16="http://schemas.microsoft.com/office/drawing/2014/main" id="{A49CC0DA-A33D-53FC-CF27-0E6C823681DB}"/>
              </a:ext>
            </a:extLst>
          </p:cNvPr>
          <p:cNvSpPr>
            <a:spLocks noGrp="1"/>
          </p:cNvSpPr>
          <p:nvPr>
            <p:ph idx="1"/>
          </p:nvPr>
        </p:nvSpPr>
        <p:spPr>
          <a:xfrm>
            <a:off x="411480" y="1508760"/>
            <a:ext cx="4888923" cy="3263504"/>
          </a:xfrm>
        </p:spPr>
        <p:txBody>
          <a:bodyPr>
            <a:noAutofit/>
          </a:bodyPr>
          <a:lstStyle/>
          <a:p>
            <a:r>
              <a:rPr lang="en-US">
                <a:latin typeface="Franklin Gothic Book" panose="020B0503020102020204" pitchFamily="34" charset="0"/>
              </a:rPr>
              <a:t>Flexible training for all sites including resource-specific materials and tip sheets </a:t>
            </a:r>
          </a:p>
          <a:p>
            <a:r>
              <a:rPr lang="en-US">
                <a:latin typeface="Franklin Gothic Book" panose="020B0503020102020204" pitchFamily="34" charset="0"/>
              </a:rPr>
              <a:t>CE credits and ABMS-approved MOC credits </a:t>
            </a:r>
          </a:p>
          <a:p>
            <a:r>
              <a:rPr lang="en-US">
                <a:latin typeface="Franklin Gothic Book" panose="020B0503020102020204" pitchFamily="34" charset="0"/>
              </a:rPr>
              <a:t>Hands-on assistance including dedicated email for questions and “office hours” with content experts  </a:t>
            </a:r>
          </a:p>
          <a:p>
            <a:r>
              <a:rPr lang="en-US">
                <a:latin typeface="Franklin Gothic Book" panose="020B0503020102020204" pitchFamily="34" charset="0"/>
              </a:rPr>
              <a:t>Learning Collaboratives with other participants</a:t>
            </a:r>
          </a:p>
          <a:p>
            <a:r>
              <a:rPr lang="en-US">
                <a:latin typeface="Franklin Gothic Book" panose="020B0503020102020204" pitchFamily="34" charset="0"/>
              </a:rPr>
              <a:t>Feedback on the impact of the intervention (available to participants at end of study)</a:t>
            </a:r>
          </a:p>
        </p:txBody>
      </p:sp>
      <p:pic>
        <p:nvPicPr>
          <p:cNvPr id="5" name="Picture 4" descr="A few doctors shaking hands&#10;&#10;Description automatically generated">
            <a:extLst>
              <a:ext uri="{FF2B5EF4-FFF2-40B4-BE49-F238E27FC236}">
                <a16:creationId xmlns:a16="http://schemas.microsoft.com/office/drawing/2014/main" id="{E6318320-22E8-FB3B-A8F5-C29021CE47A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727468" y="0"/>
            <a:ext cx="3416532" cy="5143500"/>
          </a:xfrm>
          <a:prstGeom prst="rect">
            <a:avLst/>
          </a:prstGeom>
        </p:spPr>
      </p:pic>
      <p:sp>
        <p:nvSpPr>
          <p:cNvPr id="6" name="Rectangle 5">
            <a:extLst>
              <a:ext uri="{FF2B5EF4-FFF2-40B4-BE49-F238E27FC236}">
                <a16:creationId xmlns:a16="http://schemas.microsoft.com/office/drawing/2014/main" id="{4CD8406F-D1D5-5997-7A2E-6BB1661E1874}"/>
              </a:ext>
            </a:extLst>
          </p:cNvPr>
          <p:cNvSpPr/>
          <p:nvPr/>
        </p:nvSpPr>
        <p:spPr>
          <a:xfrm>
            <a:off x="5727469" y="-1"/>
            <a:ext cx="3416531" cy="5143501"/>
          </a:xfrm>
          <a:prstGeom prst="rect">
            <a:avLst/>
          </a:prstGeom>
          <a:solidFill>
            <a:srgbClr val="84D0D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pic>
        <p:nvPicPr>
          <p:cNvPr id="4" name="Picture 3" descr="A blue grid paper with white squares&#10;&#10;Description automatically generated">
            <a:extLst>
              <a:ext uri="{FF2B5EF4-FFF2-40B4-BE49-F238E27FC236}">
                <a16:creationId xmlns:a16="http://schemas.microsoft.com/office/drawing/2014/main" id="{8A9B573D-E7FE-6064-E452-A311CE7DB2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312E8693-1D3D-4CA0-BFC7-7F3DB4D3C1FA}"/>
              </a:ext>
            </a:extLst>
          </p:cNvPr>
          <p:cNvSpPr txBox="1"/>
          <p:nvPr/>
        </p:nvSpPr>
        <p:spPr>
          <a:xfrm rot="16200000">
            <a:off x="7920709" y="3124936"/>
            <a:ext cx="2220383" cy="230832"/>
          </a:xfrm>
          <a:prstGeom prst="rect">
            <a:avLst/>
          </a:prstGeom>
          <a:noFill/>
        </p:spPr>
        <p:txBody>
          <a:bodyPr wrap="square">
            <a:spAutoFit/>
          </a:bodyPr>
          <a:lstStyle/>
          <a:p>
            <a:pPr defTabSz="685800" fontAlgn="auto">
              <a:spcBef>
                <a:spcPts val="0"/>
              </a:spcBef>
              <a:spcAft>
                <a:spcPts val="0"/>
              </a:spcAft>
            </a:pPr>
            <a:r>
              <a:rPr lang="en-US" sz="900">
                <a:solidFill>
                  <a:prstClr val="black">
                    <a:lumMod val="50000"/>
                    <a:lumOff val="50000"/>
                  </a:prstClr>
                </a:solidFill>
                <a:latin typeface="Franklin Gothic Book" panose="020B0503020102020204" pitchFamily="34" charset="0"/>
                <a:ea typeface="+mn-ea"/>
              </a:rPr>
              <a:t> </a:t>
            </a:r>
            <a:r>
              <a:rPr lang="en-US" sz="900" err="1">
                <a:solidFill>
                  <a:prstClr val="black">
                    <a:lumMod val="50000"/>
                    <a:lumOff val="50000"/>
                  </a:prstClr>
                </a:solidFill>
                <a:latin typeface="Franklin Gothic Book" panose="020B0503020102020204" pitchFamily="34" charset="0"/>
                <a:ea typeface="+mn-ea"/>
              </a:rPr>
              <a:t>Ridofranz</a:t>
            </a:r>
            <a:r>
              <a:rPr lang="en-US" sz="900">
                <a:solidFill>
                  <a:prstClr val="black">
                    <a:lumMod val="50000"/>
                    <a:lumOff val="50000"/>
                  </a:prstClr>
                </a:solidFill>
                <a:latin typeface="Franklin Gothic Book" panose="020B0503020102020204" pitchFamily="34" charset="0"/>
                <a:ea typeface="+mn-ea"/>
              </a:rPr>
              <a:t>/Getty (iStock)</a:t>
            </a:r>
            <a:endParaRPr lang="en-US" sz="900">
              <a:solidFill>
                <a:prstClr val="black">
                  <a:lumMod val="50000"/>
                  <a:lumOff val="50000"/>
                </a:prstClr>
              </a:solidFill>
              <a:latin typeface="Arial" panose="020B0604020202020204"/>
              <a:ea typeface="+mn-ea"/>
            </a:endParaRPr>
          </a:p>
        </p:txBody>
      </p:sp>
    </p:spTree>
    <p:extLst>
      <p:ext uri="{BB962C8B-B14F-4D97-AF65-F5344CB8AC3E}">
        <p14:creationId xmlns:p14="http://schemas.microsoft.com/office/powerpoint/2010/main" val="2938217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6F5E-A06F-B228-B8F4-EA8079E9BB25}"/>
              </a:ext>
            </a:extLst>
          </p:cNvPr>
          <p:cNvSpPr>
            <a:spLocks noGrp="1"/>
          </p:cNvSpPr>
          <p:nvPr>
            <p:ph type="title"/>
          </p:nvPr>
        </p:nvSpPr>
        <p:spPr>
          <a:xfrm>
            <a:off x="411480" y="480061"/>
            <a:ext cx="5391841" cy="994172"/>
          </a:xfrm>
        </p:spPr>
        <p:txBody>
          <a:bodyPr anchor="t" anchorCtr="0"/>
          <a:lstStyle/>
          <a:p>
            <a:r>
              <a:rPr lang="en-US"/>
              <a:t>What is needed to participate?</a:t>
            </a:r>
          </a:p>
        </p:txBody>
      </p:sp>
      <p:sp>
        <p:nvSpPr>
          <p:cNvPr id="3" name="Content Placeholder 2">
            <a:extLst>
              <a:ext uri="{FF2B5EF4-FFF2-40B4-BE49-F238E27FC236}">
                <a16:creationId xmlns:a16="http://schemas.microsoft.com/office/drawing/2014/main" id="{BB089A52-E9B5-2737-5A43-1FE15DDA9962}"/>
              </a:ext>
            </a:extLst>
          </p:cNvPr>
          <p:cNvSpPr>
            <a:spLocks noGrp="1"/>
          </p:cNvSpPr>
          <p:nvPr>
            <p:ph idx="1"/>
          </p:nvPr>
        </p:nvSpPr>
        <p:spPr>
          <a:xfrm>
            <a:off x="411480" y="1097280"/>
            <a:ext cx="5038552" cy="3500438"/>
          </a:xfrm>
        </p:spPr>
        <p:txBody>
          <a:bodyPr>
            <a:noAutofit/>
          </a:bodyPr>
          <a:lstStyle/>
          <a:p>
            <a:r>
              <a:rPr lang="en-US">
                <a:latin typeface="Franklin Gothic Book" panose="020B0503020102020204" pitchFamily="34" charset="0"/>
              </a:rPr>
              <a:t>Commit to this 2-year effort</a:t>
            </a:r>
          </a:p>
          <a:p>
            <a:r>
              <a:rPr lang="en-US">
                <a:latin typeface="Franklin Gothic Book" panose="020B0503020102020204" pitchFamily="34" charset="0"/>
              </a:rPr>
              <a:t>Demonstrate executive support </a:t>
            </a:r>
          </a:p>
          <a:p>
            <a:r>
              <a:rPr lang="en-US">
                <a:latin typeface="Franklin Gothic Book" panose="020B0503020102020204" pitchFamily="34" charset="0"/>
              </a:rPr>
              <a:t>Identify site participants; engage in project and data collection activities   </a:t>
            </a:r>
          </a:p>
          <a:p>
            <a:r>
              <a:rPr lang="en-US">
                <a:latin typeface="Franklin Gothic Book" panose="020B0503020102020204" pitchFamily="34" charset="0"/>
              </a:rPr>
              <a:t>Identify a site champion to help coordinate project activities and communicate with the project team</a:t>
            </a:r>
          </a:p>
          <a:p>
            <a:r>
              <a:rPr lang="en-US">
                <a:latin typeface="Franklin Gothic Book" panose="020B0503020102020204" pitchFamily="34" charset="0"/>
              </a:rPr>
              <a:t>Obtain approvals or submit approval to defer to RAND’s IRB</a:t>
            </a:r>
          </a:p>
          <a:p>
            <a:r>
              <a:rPr lang="en-US">
                <a:latin typeface="Franklin Gothic Book" panose="020B0503020102020204" pitchFamily="34" charset="0"/>
              </a:rPr>
              <a:t>Identify site-specific contacts who can help troubleshoot privacy, security, or confidentiality barriers</a:t>
            </a:r>
          </a:p>
        </p:txBody>
      </p:sp>
      <p:pic>
        <p:nvPicPr>
          <p:cNvPr id="5" name="Picture 4" descr="A group of doctors sitting around a table&#10;&#10;Description automatically generated">
            <a:extLst>
              <a:ext uri="{FF2B5EF4-FFF2-40B4-BE49-F238E27FC236}">
                <a16:creationId xmlns:a16="http://schemas.microsoft.com/office/drawing/2014/main" id="{82E8DE39-3191-5DBB-6B20-3DA8538E713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727468" y="0"/>
            <a:ext cx="3416532" cy="5143500"/>
          </a:xfrm>
          <a:prstGeom prst="rect">
            <a:avLst/>
          </a:prstGeom>
        </p:spPr>
      </p:pic>
      <p:sp>
        <p:nvSpPr>
          <p:cNvPr id="6" name="Rectangle 5">
            <a:extLst>
              <a:ext uri="{FF2B5EF4-FFF2-40B4-BE49-F238E27FC236}">
                <a16:creationId xmlns:a16="http://schemas.microsoft.com/office/drawing/2014/main" id="{5D8656C0-2AAF-12B9-42DA-AE8F6DE358C0}"/>
              </a:ext>
            </a:extLst>
          </p:cNvPr>
          <p:cNvSpPr/>
          <p:nvPr/>
        </p:nvSpPr>
        <p:spPr>
          <a:xfrm>
            <a:off x="5727469" y="-1"/>
            <a:ext cx="3416531" cy="5143501"/>
          </a:xfrm>
          <a:prstGeom prst="rect">
            <a:avLst/>
          </a:prstGeom>
          <a:solidFill>
            <a:srgbClr val="84D0D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pic>
        <p:nvPicPr>
          <p:cNvPr id="4" name="Picture 3" descr="A blue grid paper with white squares&#10;&#10;Description automatically generated">
            <a:extLst>
              <a:ext uri="{FF2B5EF4-FFF2-40B4-BE49-F238E27FC236}">
                <a16:creationId xmlns:a16="http://schemas.microsoft.com/office/drawing/2014/main" id="{3A7941FD-B125-4F77-88BF-6AF97420BD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0BFB2B0F-711D-CBA6-A16A-C3B7DC15702E}"/>
              </a:ext>
            </a:extLst>
          </p:cNvPr>
          <p:cNvSpPr txBox="1"/>
          <p:nvPr/>
        </p:nvSpPr>
        <p:spPr>
          <a:xfrm rot="16200000">
            <a:off x="7920709" y="3124936"/>
            <a:ext cx="2220383" cy="230832"/>
          </a:xfrm>
          <a:prstGeom prst="rect">
            <a:avLst/>
          </a:prstGeom>
          <a:noFill/>
        </p:spPr>
        <p:txBody>
          <a:bodyPr wrap="square">
            <a:spAutoFit/>
          </a:bodyPr>
          <a:lstStyle/>
          <a:p>
            <a:pPr defTabSz="685800" fontAlgn="auto">
              <a:spcBef>
                <a:spcPts val="0"/>
              </a:spcBef>
              <a:spcAft>
                <a:spcPts val="0"/>
              </a:spcAft>
            </a:pPr>
            <a:r>
              <a:rPr lang="en-US" sz="900">
                <a:solidFill>
                  <a:prstClr val="white">
                    <a:lumMod val="65000"/>
                  </a:prstClr>
                </a:solidFill>
                <a:latin typeface="Franklin Gothic Book" panose="020B0503020102020204" pitchFamily="34" charset="0"/>
                <a:ea typeface="+mn-ea"/>
              </a:rPr>
              <a:t> Jacob </a:t>
            </a:r>
            <a:r>
              <a:rPr lang="en-US" sz="900" err="1">
                <a:solidFill>
                  <a:prstClr val="white">
                    <a:lumMod val="65000"/>
                  </a:prstClr>
                </a:solidFill>
                <a:latin typeface="Franklin Gothic Book" panose="020B0503020102020204" pitchFamily="34" charset="0"/>
                <a:ea typeface="+mn-ea"/>
              </a:rPr>
              <a:t>Wackerhausen</a:t>
            </a:r>
            <a:r>
              <a:rPr lang="en-US" sz="900">
                <a:solidFill>
                  <a:prstClr val="white">
                    <a:lumMod val="65000"/>
                  </a:prstClr>
                </a:solidFill>
                <a:latin typeface="Franklin Gothic Book" panose="020B0503020102020204" pitchFamily="34" charset="0"/>
                <a:ea typeface="+mn-ea"/>
              </a:rPr>
              <a:t>/Getty (iStock)</a:t>
            </a:r>
            <a:endParaRPr lang="en-US" sz="900">
              <a:solidFill>
                <a:prstClr val="white">
                  <a:lumMod val="65000"/>
                </a:prstClr>
              </a:solidFill>
              <a:latin typeface="Arial" panose="020B0604020202020204"/>
              <a:ea typeface="+mn-ea"/>
            </a:endParaRPr>
          </a:p>
        </p:txBody>
      </p:sp>
    </p:spTree>
    <p:extLst>
      <p:ext uri="{BB962C8B-B14F-4D97-AF65-F5344CB8AC3E}">
        <p14:creationId xmlns:p14="http://schemas.microsoft.com/office/powerpoint/2010/main" val="61220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EEF8609-AA23-B778-FB70-4FE0D3484217}"/>
              </a:ext>
            </a:extLst>
          </p:cNvPr>
          <p:cNvCxnSpPr>
            <a:cxnSpLocks/>
          </p:cNvCxnSpPr>
          <p:nvPr/>
        </p:nvCxnSpPr>
        <p:spPr>
          <a:xfrm>
            <a:off x="6850326" y="1183132"/>
            <a:ext cx="0" cy="3167412"/>
          </a:xfrm>
          <a:prstGeom prst="line">
            <a:avLst/>
          </a:prstGeom>
          <a:ln w="19050">
            <a:solidFill>
              <a:srgbClr val="84D0DD"/>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7F5BDF5-37BE-BC27-8247-78C03243A848}"/>
              </a:ext>
            </a:extLst>
          </p:cNvPr>
          <p:cNvCxnSpPr>
            <a:cxnSpLocks/>
          </p:cNvCxnSpPr>
          <p:nvPr/>
        </p:nvCxnSpPr>
        <p:spPr>
          <a:xfrm>
            <a:off x="138885" y="1040798"/>
            <a:ext cx="0" cy="307257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5716F6C-BADD-D08D-AC35-6DA170B469BC}"/>
              </a:ext>
            </a:extLst>
          </p:cNvPr>
          <p:cNvCxnSpPr>
            <a:cxnSpLocks/>
          </p:cNvCxnSpPr>
          <p:nvPr/>
        </p:nvCxnSpPr>
        <p:spPr>
          <a:xfrm>
            <a:off x="3969966" y="1164428"/>
            <a:ext cx="0" cy="3186116"/>
          </a:xfrm>
          <a:prstGeom prst="line">
            <a:avLst/>
          </a:prstGeom>
          <a:ln>
            <a:solidFill>
              <a:srgbClr val="84D0D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2C1927A-0384-EF8E-6A53-9F5557749983}"/>
              </a:ext>
            </a:extLst>
          </p:cNvPr>
          <p:cNvCxnSpPr>
            <a:cxnSpLocks/>
          </p:cNvCxnSpPr>
          <p:nvPr/>
        </p:nvCxnSpPr>
        <p:spPr>
          <a:xfrm>
            <a:off x="1088728" y="1164428"/>
            <a:ext cx="0" cy="3186116"/>
          </a:xfrm>
          <a:prstGeom prst="line">
            <a:avLst/>
          </a:prstGeom>
          <a:ln>
            <a:solidFill>
              <a:srgbClr val="84D0D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9792E75-4331-30CD-598F-33605DFA7E52}"/>
              </a:ext>
            </a:extLst>
          </p:cNvPr>
          <p:cNvSpPr>
            <a:spLocks noGrp="1"/>
          </p:cNvSpPr>
          <p:nvPr>
            <p:ph type="title" idx="4294967295"/>
          </p:nvPr>
        </p:nvSpPr>
        <p:spPr>
          <a:xfrm>
            <a:off x="80437" y="275257"/>
            <a:ext cx="9020201" cy="994172"/>
          </a:xfrm>
        </p:spPr>
        <p:txBody>
          <a:bodyPr anchor="t" anchorCtr="0"/>
          <a:lstStyle/>
          <a:p>
            <a:pPr algn="ctr"/>
            <a:r>
              <a:rPr lang="en-US"/>
              <a:t>Implement multiple resources with staggered starts</a:t>
            </a:r>
          </a:p>
        </p:txBody>
      </p:sp>
      <p:graphicFrame>
        <p:nvGraphicFramePr>
          <p:cNvPr id="4" name="Table 3">
            <a:extLst>
              <a:ext uri="{FF2B5EF4-FFF2-40B4-BE49-F238E27FC236}">
                <a16:creationId xmlns:a16="http://schemas.microsoft.com/office/drawing/2014/main" id="{BC336157-2B86-5659-ABE9-F05D5DB72A6F}"/>
              </a:ext>
            </a:extLst>
          </p:cNvPr>
          <p:cNvGraphicFramePr>
            <a:graphicFrameLocks noGrp="1"/>
          </p:cNvGraphicFramePr>
          <p:nvPr/>
        </p:nvGraphicFramePr>
        <p:xfrm>
          <a:off x="375781" y="1501637"/>
          <a:ext cx="2877212" cy="274320"/>
        </p:xfrm>
        <a:graphic>
          <a:graphicData uri="http://schemas.openxmlformats.org/drawingml/2006/table">
            <a:tbl>
              <a:tblPr firstRow="1" bandRow="1">
                <a:tableStyleId>{5C22544A-7EE6-4342-B048-85BDC9FD1C3A}</a:tableStyleId>
              </a:tblPr>
              <a:tblGrid>
                <a:gridCol w="2877212">
                  <a:extLst>
                    <a:ext uri="{9D8B030D-6E8A-4147-A177-3AD203B41FA5}">
                      <a16:colId xmlns:a16="http://schemas.microsoft.com/office/drawing/2014/main" val="1170167753"/>
                    </a:ext>
                  </a:extLst>
                </a:gridCol>
              </a:tblGrid>
              <a:tr h="274320">
                <a:tc>
                  <a:txBody>
                    <a:bodyPr/>
                    <a:lstStyle/>
                    <a:p>
                      <a:pPr algn="ctr"/>
                      <a:r>
                        <a:rPr lang="en-US" sz="1400"/>
                        <a:t>RECRUITMENT: National, Rolling</a:t>
                      </a:r>
                    </a:p>
                  </a:txBody>
                  <a:tcPr marL="68580" marR="68580" marT="34290" marB="34290">
                    <a:lnB w="12700" cap="flat" cmpd="sng" algn="ctr">
                      <a:solidFill>
                        <a:schemeClr val="bg1"/>
                      </a:solidFill>
                      <a:prstDash val="solid"/>
                      <a:round/>
                      <a:headEnd type="none" w="med" len="med"/>
                      <a:tailEnd type="none" w="med" len="med"/>
                    </a:lnB>
                    <a:solidFill>
                      <a:srgbClr val="6C4D7B"/>
                    </a:solidFill>
                  </a:tcPr>
                </a:tc>
                <a:extLst>
                  <a:ext uri="{0D108BD9-81ED-4DB2-BD59-A6C34878D82A}">
                    <a16:rowId xmlns:a16="http://schemas.microsoft.com/office/drawing/2014/main" val="2128122581"/>
                  </a:ext>
                </a:extLst>
              </a:tr>
            </a:tbl>
          </a:graphicData>
        </a:graphic>
      </p:graphicFrame>
      <p:graphicFrame>
        <p:nvGraphicFramePr>
          <p:cNvPr id="5" name="Table 4">
            <a:extLst>
              <a:ext uri="{FF2B5EF4-FFF2-40B4-BE49-F238E27FC236}">
                <a16:creationId xmlns:a16="http://schemas.microsoft.com/office/drawing/2014/main" id="{2CDF6498-4D04-B3A0-B464-D614CDBF5092}"/>
              </a:ext>
            </a:extLst>
          </p:cNvPr>
          <p:cNvGraphicFramePr>
            <a:graphicFrameLocks noGrp="1"/>
          </p:cNvGraphicFramePr>
          <p:nvPr/>
        </p:nvGraphicFramePr>
        <p:xfrm>
          <a:off x="1571172" y="1908467"/>
          <a:ext cx="5752646" cy="525780"/>
        </p:xfrm>
        <a:graphic>
          <a:graphicData uri="http://schemas.openxmlformats.org/drawingml/2006/table">
            <a:tbl>
              <a:tblPr firstRow="1" bandRow="1">
                <a:tableStyleId>{5C22544A-7EE6-4342-B048-85BDC9FD1C3A}</a:tableStyleId>
              </a:tblPr>
              <a:tblGrid>
                <a:gridCol w="676478">
                  <a:extLst>
                    <a:ext uri="{9D8B030D-6E8A-4147-A177-3AD203B41FA5}">
                      <a16:colId xmlns:a16="http://schemas.microsoft.com/office/drawing/2014/main" val="1170167753"/>
                    </a:ext>
                  </a:extLst>
                </a:gridCol>
                <a:gridCol w="1975497">
                  <a:extLst>
                    <a:ext uri="{9D8B030D-6E8A-4147-A177-3AD203B41FA5}">
                      <a16:colId xmlns:a16="http://schemas.microsoft.com/office/drawing/2014/main" val="950670957"/>
                    </a:ext>
                  </a:extLst>
                </a:gridCol>
                <a:gridCol w="3100672">
                  <a:extLst>
                    <a:ext uri="{9D8B030D-6E8A-4147-A177-3AD203B41FA5}">
                      <a16:colId xmlns:a16="http://schemas.microsoft.com/office/drawing/2014/main" val="1454807575"/>
                    </a:ext>
                  </a:extLst>
                </a:gridCol>
              </a:tblGrid>
              <a:tr h="274320">
                <a:tc gridSpan="3">
                  <a:txBody>
                    <a:bodyPr/>
                    <a:lstStyle/>
                    <a:p>
                      <a:pPr algn="ctr"/>
                      <a:r>
                        <a:rPr lang="en-US" sz="1400">
                          <a:solidFill>
                            <a:schemeClr val="bg1"/>
                          </a:solidFill>
                        </a:rPr>
                        <a:t>Toolkit for Patient Engagement</a:t>
                      </a:r>
                    </a:p>
                  </a:txBody>
                  <a:tcPr marL="34290" marR="34290" marT="34290" marB="34290">
                    <a:solidFill>
                      <a:srgbClr val="002E6D"/>
                    </a:solidFill>
                  </a:tcPr>
                </a:tc>
                <a:tc hMerge="1">
                  <a:txBody>
                    <a:bodyPr/>
                    <a:lstStyle/>
                    <a:p>
                      <a:pPr algn="ctr"/>
                      <a:endParaRPr lang="en-US" sz="1600"/>
                    </a:p>
                  </a:txBody>
                  <a:tcPr>
                    <a:solidFill>
                      <a:srgbClr val="FFB546"/>
                    </a:solidFill>
                  </a:tcPr>
                </a:tc>
                <a:tc hMerge="1">
                  <a:txBody>
                    <a:bodyPr/>
                    <a:lstStyle/>
                    <a:p>
                      <a:pPr algn="ctr"/>
                      <a:endParaRPr lang="en-US" sz="1800"/>
                    </a:p>
                  </a:txBody>
                  <a:tcPr marL="45720" marR="45720">
                    <a:solidFill>
                      <a:srgbClr val="FFB546"/>
                    </a:solidFill>
                  </a:tcPr>
                </a:tc>
                <a:extLst>
                  <a:ext uri="{0D108BD9-81ED-4DB2-BD59-A6C34878D82A}">
                    <a16:rowId xmlns:a16="http://schemas.microsoft.com/office/drawing/2014/main" val="2128122581"/>
                  </a:ext>
                </a:extLst>
              </a:tr>
              <a:tr h="251460">
                <a:tc>
                  <a:txBody>
                    <a:bodyPr/>
                    <a:lstStyle/>
                    <a:p>
                      <a:pPr algn="ctr"/>
                      <a:r>
                        <a:rPr lang="en-US" sz="1200"/>
                        <a:t>Training</a:t>
                      </a:r>
                    </a:p>
                  </a:txBody>
                  <a:tcPr marL="34290" marR="34290" marT="34290" marB="34290">
                    <a:solidFill>
                      <a:schemeClr val="bg1">
                        <a:lumMod val="85000"/>
                      </a:schemeClr>
                    </a:solidFill>
                  </a:tcPr>
                </a:tc>
                <a:tc>
                  <a:txBody>
                    <a:bodyPr/>
                    <a:lstStyle/>
                    <a:p>
                      <a:pPr algn="ctr"/>
                      <a:r>
                        <a:rPr lang="en-US" sz="1200">
                          <a:solidFill>
                            <a:schemeClr val="tx1"/>
                          </a:solidFill>
                        </a:rPr>
                        <a:t>Implementation</a:t>
                      </a:r>
                    </a:p>
                  </a:txBody>
                  <a:tcPr marL="34290" marR="34290" marT="34290" marB="34290">
                    <a:solidFill>
                      <a:srgbClr val="D2D9E4"/>
                    </a:solidFill>
                  </a:tcPr>
                </a:tc>
                <a:tc>
                  <a:txBody>
                    <a:bodyPr/>
                    <a:lstStyle/>
                    <a:p>
                      <a:pPr algn="ctr"/>
                      <a:r>
                        <a:rPr lang="en-US" sz="1200">
                          <a:solidFill>
                            <a:schemeClr val="tx1"/>
                          </a:solidFill>
                        </a:rPr>
                        <a:t>Sustainability</a:t>
                      </a:r>
                    </a:p>
                  </a:txBody>
                  <a:tcPr marL="34290" marR="34290" marT="34290" marB="34290">
                    <a:solidFill>
                      <a:srgbClr val="97A6BC"/>
                    </a:solidFill>
                  </a:tcPr>
                </a:tc>
                <a:extLst>
                  <a:ext uri="{0D108BD9-81ED-4DB2-BD59-A6C34878D82A}">
                    <a16:rowId xmlns:a16="http://schemas.microsoft.com/office/drawing/2014/main" val="3228537365"/>
                  </a:ext>
                </a:extLst>
              </a:tr>
            </a:tbl>
          </a:graphicData>
        </a:graphic>
      </p:graphicFrame>
      <p:sp>
        <p:nvSpPr>
          <p:cNvPr id="8" name="TextBox 7">
            <a:extLst>
              <a:ext uri="{FF2B5EF4-FFF2-40B4-BE49-F238E27FC236}">
                <a16:creationId xmlns:a16="http://schemas.microsoft.com/office/drawing/2014/main" id="{6E0464DC-7262-131E-2AED-656013E1DE72}"/>
              </a:ext>
            </a:extLst>
          </p:cNvPr>
          <p:cNvSpPr txBox="1"/>
          <p:nvPr/>
        </p:nvSpPr>
        <p:spPr>
          <a:xfrm>
            <a:off x="132604" y="881034"/>
            <a:ext cx="524503"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2024</a:t>
            </a:r>
          </a:p>
        </p:txBody>
      </p:sp>
      <p:sp>
        <p:nvSpPr>
          <p:cNvPr id="9" name="TextBox 8">
            <a:extLst>
              <a:ext uri="{FF2B5EF4-FFF2-40B4-BE49-F238E27FC236}">
                <a16:creationId xmlns:a16="http://schemas.microsoft.com/office/drawing/2014/main" id="{0F3F62E8-99AC-EDA8-717E-6D519B872C36}"/>
              </a:ext>
            </a:extLst>
          </p:cNvPr>
          <p:cNvSpPr txBox="1"/>
          <p:nvPr/>
        </p:nvSpPr>
        <p:spPr>
          <a:xfrm>
            <a:off x="1081939" y="881034"/>
            <a:ext cx="524503"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2025</a:t>
            </a:r>
          </a:p>
        </p:txBody>
      </p:sp>
      <p:sp>
        <p:nvSpPr>
          <p:cNvPr id="10" name="TextBox 9">
            <a:extLst>
              <a:ext uri="{FF2B5EF4-FFF2-40B4-BE49-F238E27FC236}">
                <a16:creationId xmlns:a16="http://schemas.microsoft.com/office/drawing/2014/main" id="{5E1DC8A9-197B-BF54-66EB-2939CF8A630B}"/>
              </a:ext>
            </a:extLst>
          </p:cNvPr>
          <p:cNvSpPr txBox="1"/>
          <p:nvPr/>
        </p:nvSpPr>
        <p:spPr>
          <a:xfrm>
            <a:off x="3963520" y="881034"/>
            <a:ext cx="524503"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2026</a:t>
            </a:r>
          </a:p>
        </p:txBody>
      </p:sp>
      <p:sp>
        <p:nvSpPr>
          <p:cNvPr id="27" name="TextBox 26">
            <a:extLst>
              <a:ext uri="{FF2B5EF4-FFF2-40B4-BE49-F238E27FC236}">
                <a16:creationId xmlns:a16="http://schemas.microsoft.com/office/drawing/2014/main" id="{6535E598-484E-752A-9014-8D17C36230B6}"/>
              </a:ext>
            </a:extLst>
          </p:cNvPr>
          <p:cNvSpPr txBox="1"/>
          <p:nvPr/>
        </p:nvSpPr>
        <p:spPr>
          <a:xfrm>
            <a:off x="6843880" y="899737"/>
            <a:ext cx="524503"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2027</a:t>
            </a:r>
          </a:p>
        </p:txBody>
      </p:sp>
      <p:graphicFrame>
        <p:nvGraphicFramePr>
          <p:cNvPr id="11" name="Table 10">
            <a:extLst>
              <a:ext uri="{FF2B5EF4-FFF2-40B4-BE49-F238E27FC236}">
                <a16:creationId xmlns:a16="http://schemas.microsoft.com/office/drawing/2014/main" id="{4B9BF773-D6B9-C903-9467-952086ADCD69}"/>
              </a:ext>
            </a:extLst>
          </p:cNvPr>
          <p:cNvGraphicFramePr>
            <a:graphicFrameLocks noGrp="1"/>
          </p:cNvGraphicFramePr>
          <p:nvPr/>
        </p:nvGraphicFramePr>
        <p:xfrm>
          <a:off x="123800" y="1143698"/>
          <a:ext cx="8894846" cy="251460"/>
        </p:xfrm>
        <a:graphic>
          <a:graphicData uri="http://schemas.openxmlformats.org/drawingml/2006/table">
            <a:tbl>
              <a:tblPr firstRow="1" bandRow="1">
                <a:tableStyleId>{5C22544A-7EE6-4342-B048-85BDC9FD1C3A}</a:tableStyleId>
              </a:tblPr>
              <a:tblGrid>
                <a:gridCol w="240401">
                  <a:extLst>
                    <a:ext uri="{9D8B030D-6E8A-4147-A177-3AD203B41FA5}">
                      <a16:colId xmlns:a16="http://schemas.microsoft.com/office/drawing/2014/main" val="1170167753"/>
                    </a:ext>
                  </a:extLst>
                </a:gridCol>
                <a:gridCol w="240401">
                  <a:extLst>
                    <a:ext uri="{9D8B030D-6E8A-4147-A177-3AD203B41FA5}">
                      <a16:colId xmlns:a16="http://schemas.microsoft.com/office/drawing/2014/main" val="1006490256"/>
                    </a:ext>
                  </a:extLst>
                </a:gridCol>
                <a:gridCol w="240401">
                  <a:extLst>
                    <a:ext uri="{9D8B030D-6E8A-4147-A177-3AD203B41FA5}">
                      <a16:colId xmlns:a16="http://schemas.microsoft.com/office/drawing/2014/main" val="3594133658"/>
                    </a:ext>
                  </a:extLst>
                </a:gridCol>
                <a:gridCol w="240401">
                  <a:extLst>
                    <a:ext uri="{9D8B030D-6E8A-4147-A177-3AD203B41FA5}">
                      <a16:colId xmlns:a16="http://schemas.microsoft.com/office/drawing/2014/main" val="950670957"/>
                    </a:ext>
                  </a:extLst>
                </a:gridCol>
                <a:gridCol w="240401">
                  <a:extLst>
                    <a:ext uri="{9D8B030D-6E8A-4147-A177-3AD203B41FA5}">
                      <a16:colId xmlns:a16="http://schemas.microsoft.com/office/drawing/2014/main" val="3700826498"/>
                    </a:ext>
                  </a:extLst>
                </a:gridCol>
                <a:gridCol w="240401">
                  <a:extLst>
                    <a:ext uri="{9D8B030D-6E8A-4147-A177-3AD203B41FA5}">
                      <a16:colId xmlns:a16="http://schemas.microsoft.com/office/drawing/2014/main" val="2085039373"/>
                    </a:ext>
                  </a:extLst>
                </a:gridCol>
                <a:gridCol w="240401">
                  <a:extLst>
                    <a:ext uri="{9D8B030D-6E8A-4147-A177-3AD203B41FA5}">
                      <a16:colId xmlns:a16="http://schemas.microsoft.com/office/drawing/2014/main" val="1366417289"/>
                    </a:ext>
                  </a:extLst>
                </a:gridCol>
                <a:gridCol w="240401">
                  <a:extLst>
                    <a:ext uri="{9D8B030D-6E8A-4147-A177-3AD203B41FA5}">
                      <a16:colId xmlns:a16="http://schemas.microsoft.com/office/drawing/2014/main" val="721855077"/>
                    </a:ext>
                  </a:extLst>
                </a:gridCol>
                <a:gridCol w="240401">
                  <a:extLst>
                    <a:ext uri="{9D8B030D-6E8A-4147-A177-3AD203B41FA5}">
                      <a16:colId xmlns:a16="http://schemas.microsoft.com/office/drawing/2014/main" val="34892465"/>
                    </a:ext>
                  </a:extLst>
                </a:gridCol>
                <a:gridCol w="240401">
                  <a:extLst>
                    <a:ext uri="{9D8B030D-6E8A-4147-A177-3AD203B41FA5}">
                      <a16:colId xmlns:a16="http://schemas.microsoft.com/office/drawing/2014/main" val="139293788"/>
                    </a:ext>
                  </a:extLst>
                </a:gridCol>
                <a:gridCol w="240401">
                  <a:extLst>
                    <a:ext uri="{9D8B030D-6E8A-4147-A177-3AD203B41FA5}">
                      <a16:colId xmlns:a16="http://schemas.microsoft.com/office/drawing/2014/main" val="538316944"/>
                    </a:ext>
                  </a:extLst>
                </a:gridCol>
                <a:gridCol w="240401">
                  <a:extLst>
                    <a:ext uri="{9D8B030D-6E8A-4147-A177-3AD203B41FA5}">
                      <a16:colId xmlns:a16="http://schemas.microsoft.com/office/drawing/2014/main" val="2063705952"/>
                    </a:ext>
                  </a:extLst>
                </a:gridCol>
                <a:gridCol w="240401">
                  <a:extLst>
                    <a:ext uri="{9D8B030D-6E8A-4147-A177-3AD203B41FA5}">
                      <a16:colId xmlns:a16="http://schemas.microsoft.com/office/drawing/2014/main" val="196223331"/>
                    </a:ext>
                  </a:extLst>
                </a:gridCol>
                <a:gridCol w="240401">
                  <a:extLst>
                    <a:ext uri="{9D8B030D-6E8A-4147-A177-3AD203B41FA5}">
                      <a16:colId xmlns:a16="http://schemas.microsoft.com/office/drawing/2014/main" val="4287591468"/>
                    </a:ext>
                  </a:extLst>
                </a:gridCol>
                <a:gridCol w="240401">
                  <a:extLst>
                    <a:ext uri="{9D8B030D-6E8A-4147-A177-3AD203B41FA5}">
                      <a16:colId xmlns:a16="http://schemas.microsoft.com/office/drawing/2014/main" val="3709462402"/>
                    </a:ext>
                  </a:extLst>
                </a:gridCol>
                <a:gridCol w="240401">
                  <a:extLst>
                    <a:ext uri="{9D8B030D-6E8A-4147-A177-3AD203B41FA5}">
                      <a16:colId xmlns:a16="http://schemas.microsoft.com/office/drawing/2014/main" val="290796353"/>
                    </a:ext>
                  </a:extLst>
                </a:gridCol>
                <a:gridCol w="240401">
                  <a:extLst>
                    <a:ext uri="{9D8B030D-6E8A-4147-A177-3AD203B41FA5}">
                      <a16:colId xmlns:a16="http://schemas.microsoft.com/office/drawing/2014/main" val="1984980265"/>
                    </a:ext>
                  </a:extLst>
                </a:gridCol>
                <a:gridCol w="240401">
                  <a:extLst>
                    <a:ext uri="{9D8B030D-6E8A-4147-A177-3AD203B41FA5}">
                      <a16:colId xmlns:a16="http://schemas.microsoft.com/office/drawing/2014/main" val="2017864335"/>
                    </a:ext>
                  </a:extLst>
                </a:gridCol>
                <a:gridCol w="240401">
                  <a:extLst>
                    <a:ext uri="{9D8B030D-6E8A-4147-A177-3AD203B41FA5}">
                      <a16:colId xmlns:a16="http://schemas.microsoft.com/office/drawing/2014/main" val="2357927505"/>
                    </a:ext>
                  </a:extLst>
                </a:gridCol>
                <a:gridCol w="240401">
                  <a:extLst>
                    <a:ext uri="{9D8B030D-6E8A-4147-A177-3AD203B41FA5}">
                      <a16:colId xmlns:a16="http://schemas.microsoft.com/office/drawing/2014/main" val="1250575181"/>
                    </a:ext>
                  </a:extLst>
                </a:gridCol>
                <a:gridCol w="240401">
                  <a:extLst>
                    <a:ext uri="{9D8B030D-6E8A-4147-A177-3AD203B41FA5}">
                      <a16:colId xmlns:a16="http://schemas.microsoft.com/office/drawing/2014/main" val="291664876"/>
                    </a:ext>
                  </a:extLst>
                </a:gridCol>
                <a:gridCol w="240401">
                  <a:extLst>
                    <a:ext uri="{9D8B030D-6E8A-4147-A177-3AD203B41FA5}">
                      <a16:colId xmlns:a16="http://schemas.microsoft.com/office/drawing/2014/main" val="2568444108"/>
                    </a:ext>
                  </a:extLst>
                </a:gridCol>
                <a:gridCol w="240401">
                  <a:extLst>
                    <a:ext uri="{9D8B030D-6E8A-4147-A177-3AD203B41FA5}">
                      <a16:colId xmlns:a16="http://schemas.microsoft.com/office/drawing/2014/main" val="1489138491"/>
                    </a:ext>
                  </a:extLst>
                </a:gridCol>
                <a:gridCol w="240401">
                  <a:extLst>
                    <a:ext uri="{9D8B030D-6E8A-4147-A177-3AD203B41FA5}">
                      <a16:colId xmlns:a16="http://schemas.microsoft.com/office/drawing/2014/main" val="1476635757"/>
                    </a:ext>
                  </a:extLst>
                </a:gridCol>
                <a:gridCol w="240401">
                  <a:extLst>
                    <a:ext uri="{9D8B030D-6E8A-4147-A177-3AD203B41FA5}">
                      <a16:colId xmlns:a16="http://schemas.microsoft.com/office/drawing/2014/main" val="4115337441"/>
                    </a:ext>
                  </a:extLst>
                </a:gridCol>
                <a:gridCol w="240401">
                  <a:extLst>
                    <a:ext uri="{9D8B030D-6E8A-4147-A177-3AD203B41FA5}">
                      <a16:colId xmlns:a16="http://schemas.microsoft.com/office/drawing/2014/main" val="3282431741"/>
                    </a:ext>
                  </a:extLst>
                </a:gridCol>
                <a:gridCol w="240401">
                  <a:extLst>
                    <a:ext uri="{9D8B030D-6E8A-4147-A177-3AD203B41FA5}">
                      <a16:colId xmlns:a16="http://schemas.microsoft.com/office/drawing/2014/main" val="1914280579"/>
                    </a:ext>
                  </a:extLst>
                </a:gridCol>
                <a:gridCol w="240401">
                  <a:extLst>
                    <a:ext uri="{9D8B030D-6E8A-4147-A177-3AD203B41FA5}">
                      <a16:colId xmlns:a16="http://schemas.microsoft.com/office/drawing/2014/main" val="1318577220"/>
                    </a:ext>
                  </a:extLst>
                </a:gridCol>
                <a:gridCol w="240401">
                  <a:extLst>
                    <a:ext uri="{9D8B030D-6E8A-4147-A177-3AD203B41FA5}">
                      <a16:colId xmlns:a16="http://schemas.microsoft.com/office/drawing/2014/main" val="937544641"/>
                    </a:ext>
                  </a:extLst>
                </a:gridCol>
                <a:gridCol w="240401">
                  <a:extLst>
                    <a:ext uri="{9D8B030D-6E8A-4147-A177-3AD203B41FA5}">
                      <a16:colId xmlns:a16="http://schemas.microsoft.com/office/drawing/2014/main" val="313310656"/>
                    </a:ext>
                  </a:extLst>
                </a:gridCol>
                <a:gridCol w="240401">
                  <a:extLst>
                    <a:ext uri="{9D8B030D-6E8A-4147-A177-3AD203B41FA5}">
                      <a16:colId xmlns:a16="http://schemas.microsoft.com/office/drawing/2014/main" val="804316175"/>
                    </a:ext>
                  </a:extLst>
                </a:gridCol>
                <a:gridCol w="240401">
                  <a:extLst>
                    <a:ext uri="{9D8B030D-6E8A-4147-A177-3AD203B41FA5}">
                      <a16:colId xmlns:a16="http://schemas.microsoft.com/office/drawing/2014/main" val="1689423034"/>
                    </a:ext>
                  </a:extLst>
                </a:gridCol>
                <a:gridCol w="240401">
                  <a:extLst>
                    <a:ext uri="{9D8B030D-6E8A-4147-A177-3AD203B41FA5}">
                      <a16:colId xmlns:a16="http://schemas.microsoft.com/office/drawing/2014/main" val="2865482455"/>
                    </a:ext>
                  </a:extLst>
                </a:gridCol>
                <a:gridCol w="240401">
                  <a:extLst>
                    <a:ext uri="{9D8B030D-6E8A-4147-A177-3AD203B41FA5}">
                      <a16:colId xmlns:a16="http://schemas.microsoft.com/office/drawing/2014/main" val="510128976"/>
                    </a:ext>
                  </a:extLst>
                </a:gridCol>
                <a:gridCol w="240401">
                  <a:extLst>
                    <a:ext uri="{9D8B030D-6E8A-4147-A177-3AD203B41FA5}">
                      <a16:colId xmlns:a16="http://schemas.microsoft.com/office/drawing/2014/main" val="2504296150"/>
                    </a:ext>
                  </a:extLst>
                </a:gridCol>
                <a:gridCol w="240401">
                  <a:extLst>
                    <a:ext uri="{9D8B030D-6E8A-4147-A177-3AD203B41FA5}">
                      <a16:colId xmlns:a16="http://schemas.microsoft.com/office/drawing/2014/main" val="3732698390"/>
                    </a:ext>
                  </a:extLst>
                </a:gridCol>
                <a:gridCol w="240401">
                  <a:extLst>
                    <a:ext uri="{9D8B030D-6E8A-4147-A177-3AD203B41FA5}">
                      <a16:colId xmlns:a16="http://schemas.microsoft.com/office/drawing/2014/main" val="3541305529"/>
                    </a:ext>
                  </a:extLst>
                </a:gridCol>
              </a:tblGrid>
              <a:tr h="251460">
                <a:tc>
                  <a:txBody>
                    <a:bodyPr/>
                    <a:lstStyle/>
                    <a:p>
                      <a:pPr algn="ctr"/>
                      <a:r>
                        <a:rPr lang="en-US" sz="1200" b="0">
                          <a:solidFill>
                            <a:schemeClr val="tx1"/>
                          </a:solidFill>
                        </a:rPr>
                        <a:t>S</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O</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N</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D</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F</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S</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O</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N</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D</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F</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S</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O</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N</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D</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F</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M</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J</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A</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200" b="0">
                          <a:solidFill>
                            <a:schemeClr val="tx1"/>
                          </a:solidFill>
                        </a:rPr>
                        <a:t>S</a:t>
                      </a:r>
                    </a:p>
                  </a:txBody>
                  <a:tcPr marL="68580" marR="68580" marT="34290" marB="34290">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28537365"/>
                  </a:ext>
                </a:extLst>
              </a:tr>
            </a:tbl>
          </a:graphicData>
        </a:graphic>
      </p:graphicFrame>
      <p:graphicFrame>
        <p:nvGraphicFramePr>
          <p:cNvPr id="16" name="Table 15">
            <a:extLst>
              <a:ext uri="{FF2B5EF4-FFF2-40B4-BE49-F238E27FC236}">
                <a16:creationId xmlns:a16="http://schemas.microsoft.com/office/drawing/2014/main" id="{9FA9DCD7-218D-1D22-DEB7-721DED0BBFE4}"/>
              </a:ext>
            </a:extLst>
          </p:cNvPr>
          <p:cNvGraphicFramePr>
            <a:graphicFrameLocks noGrp="1"/>
          </p:cNvGraphicFramePr>
          <p:nvPr/>
        </p:nvGraphicFramePr>
        <p:xfrm>
          <a:off x="2286523" y="2669573"/>
          <a:ext cx="5849131" cy="525780"/>
        </p:xfrm>
        <a:graphic>
          <a:graphicData uri="http://schemas.openxmlformats.org/drawingml/2006/table">
            <a:tbl>
              <a:tblPr firstRow="1" bandRow="1">
                <a:tableStyleId>{5C22544A-7EE6-4342-B048-85BDC9FD1C3A}</a:tableStyleId>
              </a:tblPr>
              <a:tblGrid>
                <a:gridCol w="681777">
                  <a:extLst>
                    <a:ext uri="{9D8B030D-6E8A-4147-A177-3AD203B41FA5}">
                      <a16:colId xmlns:a16="http://schemas.microsoft.com/office/drawing/2014/main" val="1170167753"/>
                    </a:ext>
                  </a:extLst>
                </a:gridCol>
                <a:gridCol w="2035943">
                  <a:extLst>
                    <a:ext uri="{9D8B030D-6E8A-4147-A177-3AD203B41FA5}">
                      <a16:colId xmlns:a16="http://schemas.microsoft.com/office/drawing/2014/main" val="950670957"/>
                    </a:ext>
                  </a:extLst>
                </a:gridCol>
                <a:gridCol w="3131411">
                  <a:extLst>
                    <a:ext uri="{9D8B030D-6E8A-4147-A177-3AD203B41FA5}">
                      <a16:colId xmlns:a16="http://schemas.microsoft.com/office/drawing/2014/main" val="2063705952"/>
                    </a:ext>
                  </a:extLst>
                </a:gridCol>
              </a:tblGrid>
              <a:tr h="274320">
                <a:tc gridSpan="3">
                  <a:txBody>
                    <a:bodyPr/>
                    <a:lstStyle/>
                    <a:p>
                      <a:pPr algn="ctr"/>
                      <a:r>
                        <a:rPr lang="en-US" sz="1400"/>
                        <a:t>Measure Dx</a:t>
                      </a:r>
                    </a:p>
                  </a:txBody>
                  <a:tcPr marL="68580" marR="68580" marT="34290" marB="34290">
                    <a:solidFill>
                      <a:srgbClr val="0190B3"/>
                    </a:solidFill>
                  </a:tcPr>
                </a:tc>
                <a:tc hMerge="1">
                  <a:txBody>
                    <a:bodyPr/>
                    <a:lstStyle/>
                    <a:p>
                      <a:pPr algn="ctr"/>
                      <a:endParaRPr lang="en-US" sz="1600"/>
                    </a:p>
                  </a:txBody>
                  <a:tcPr>
                    <a:solidFill>
                      <a:srgbClr val="FFB546"/>
                    </a:solidFill>
                  </a:tcPr>
                </a:tc>
                <a:tc hMerge="1">
                  <a:txBody>
                    <a:bodyPr/>
                    <a:lstStyle/>
                    <a:p>
                      <a:pPr algn="ctr"/>
                      <a:endParaRPr lang="en-US" sz="1600"/>
                    </a:p>
                  </a:txBody>
                  <a:tcPr>
                    <a:solidFill>
                      <a:srgbClr val="FFB546"/>
                    </a:solidFill>
                  </a:tcPr>
                </a:tc>
                <a:extLst>
                  <a:ext uri="{0D108BD9-81ED-4DB2-BD59-A6C34878D82A}">
                    <a16:rowId xmlns:a16="http://schemas.microsoft.com/office/drawing/2014/main" val="2128122581"/>
                  </a:ext>
                </a:extLst>
              </a:tr>
              <a:tr h="251460">
                <a:tc>
                  <a:txBody>
                    <a:bodyPr/>
                    <a:lstStyle/>
                    <a:p>
                      <a:pPr algn="ctr"/>
                      <a:r>
                        <a:rPr lang="en-US" sz="1200"/>
                        <a:t>Training</a:t>
                      </a:r>
                    </a:p>
                  </a:txBody>
                  <a:tcPr marL="68580" marR="68580" marT="34290" marB="34290">
                    <a:solidFill>
                      <a:srgbClr val="DBD7CE"/>
                    </a:solidFill>
                  </a:tcPr>
                </a:tc>
                <a:tc>
                  <a:txBody>
                    <a:bodyPr/>
                    <a:lstStyle/>
                    <a:p>
                      <a:pPr algn="ctr"/>
                      <a:r>
                        <a:rPr lang="en-US" sz="1200"/>
                        <a:t>Implementation</a:t>
                      </a:r>
                    </a:p>
                  </a:txBody>
                  <a:tcPr marL="68580" marR="68580" marT="34290" marB="34290">
                    <a:solidFill>
                      <a:srgbClr val="D2EAF0"/>
                    </a:solidFill>
                  </a:tcPr>
                </a:tc>
                <a:tc>
                  <a:txBody>
                    <a:bodyPr/>
                    <a:lstStyle/>
                    <a:p>
                      <a:pPr algn="ctr"/>
                      <a:r>
                        <a:rPr lang="en-US" sz="1200"/>
                        <a:t>Sustainability</a:t>
                      </a:r>
                    </a:p>
                  </a:txBody>
                  <a:tcPr marL="68580" marR="68580" marT="34290" marB="34290">
                    <a:solidFill>
                      <a:srgbClr val="69B5C9"/>
                    </a:solidFill>
                  </a:tcPr>
                </a:tc>
                <a:extLst>
                  <a:ext uri="{0D108BD9-81ED-4DB2-BD59-A6C34878D82A}">
                    <a16:rowId xmlns:a16="http://schemas.microsoft.com/office/drawing/2014/main" val="3228537365"/>
                  </a:ext>
                </a:extLst>
              </a:tr>
            </a:tbl>
          </a:graphicData>
        </a:graphic>
      </p:graphicFrame>
      <p:graphicFrame>
        <p:nvGraphicFramePr>
          <p:cNvPr id="3" name="Table 2">
            <a:extLst>
              <a:ext uri="{FF2B5EF4-FFF2-40B4-BE49-F238E27FC236}">
                <a16:creationId xmlns:a16="http://schemas.microsoft.com/office/drawing/2014/main" id="{F884FDAA-D54D-A3A6-DC76-C9628A4FF8BE}"/>
              </a:ext>
            </a:extLst>
          </p:cNvPr>
          <p:cNvGraphicFramePr>
            <a:graphicFrameLocks noGrp="1"/>
          </p:cNvGraphicFramePr>
          <p:nvPr/>
        </p:nvGraphicFramePr>
        <p:xfrm>
          <a:off x="2757904" y="3431151"/>
          <a:ext cx="5849131" cy="525780"/>
        </p:xfrm>
        <a:graphic>
          <a:graphicData uri="http://schemas.openxmlformats.org/drawingml/2006/table">
            <a:tbl>
              <a:tblPr firstRow="1" bandRow="1">
                <a:tableStyleId>{5C22544A-7EE6-4342-B048-85BDC9FD1C3A}</a:tableStyleId>
              </a:tblPr>
              <a:tblGrid>
                <a:gridCol w="687824">
                  <a:extLst>
                    <a:ext uri="{9D8B030D-6E8A-4147-A177-3AD203B41FA5}">
                      <a16:colId xmlns:a16="http://schemas.microsoft.com/office/drawing/2014/main" val="1170167753"/>
                    </a:ext>
                  </a:extLst>
                </a:gridCol>
                <a:gridCol w="2008631">
                  <a:extLst>
                    <a:ext uri="{9D8B030D-6E8A-4147-A177-3AD203B41FA5}">
                      <a16:colId xmlns:a16="http://schemas.microsoft.com/office/drawing/2014/main" val="950670957"/>
                    </a:ext>
                  </a:extLst>
                </a:gridCol>
                <a:gridCol w="3152677">
                  <a:extLst>
                    <a:ext uri="{9D8B030D-6E8A-4147-A177-3AD203B41FA5}">
                      <a16:colId xmlns:a16="http://schemas.microsoft.com/office/drawing/2014/main" val="1454807575"/>
                    </a:ext>
                  </a:extLst>
                </a:gridCol>
              </a:tblGrid>
              <a:tr h="274320">
                <a:tc gridSpan="3">
                  <a:txBody>
                    <a:bodyPr/>
                    <a:lstStyle/>
                    <a:p>
                      <a:pPr algn="ctr"/>
                      <a:r>
                        <a:rPr lang="en-US" sz="1400"/>
                        <a:t>Calibrate </a:t>
                      </a:r>
                      <a:r>
                        <a:rPr lang="en-US" sz="1400">
                          <a:solidFill>
                            <a:schemeClr val="bg1"/>
                          </a:solidFill>
                        </a:rPr>
                        <a:t>Dx</a:t>
                      </a:r>
                    </a:p>
                  </a:txBody>
                  <a:tcPr marL="34290" marR="34290" marT="34290" marB="34290">
                    <a:solidFill>
                      <a:srgbClr val="691F74"/>
                    </a:solidFill>
                  </a:tcPr>
                </a:tc>
                <a:tc hMerge="1">
                  <a:txBody>
                    <a:bodyPr/>
                    <a:lstStyle/>
                    <a:p>
                      <a:pPr algn="ctr"/>
                      <a:endParaRPr lang="en-US" sz="1600"/>
                    </a:p>
                  </a:txBody>
                  <a:tcPr>
                    <a:solidFill>
                      <a:srgbClr val="FFB546"/>
                    </a:solidFill>
                  </a:tcPr>
                </a:tc>
                <a:tc hMerge="1">
                  <a:txBody>
                    <a:bodyPr/>
                    <a:lstStyle/>
                    <a:p>
                      <a:pPr algn="ctr"/>
                      <a:endParaRPr lang="en-US" sz="1800"/>
                    </a:p>
                  </a:txBody>
                  <a:tcPr marL="45720" marR="45720">
                    <a:solidFill>
                      <a:srgbClr val="FFB546"/>
                    </a:solidFill>
                  </a:tcPr>
                </a:tc>
                <a:extLst>
                  <a:ext uri="{0D108BD9-81ED-4DB2-BD59-A6C34878D82A}">
                    <a16:rowId xmlns:a16="http://schemas.microsoft.com/office/drawing/2014/main" val="2128122581"/>
                  </a:ext>
                </a:extLst>
              </a:tr>
              <a:tr h="251460">
                <a:tc>
                  <a:txBody>
                    <a:bodyPr/>
                    <a:lstStyle/>
                    <a:p>
                      <a:pPr algn="ctr"/>
                      <a:r>
                        <a:rPr lang="en-US" sz="1200"/>
                        <a:t>Training</a:t>
                      </a:r>
                    </a:p>
                  </a:txBody>
                  <a:tcPr marL="34290" marR="34290" marT="34290" marB="34290">
                    <a:solidFill>
                      <a:srgbClr val="DBD7CE"/>
                    </a:solidFill>
                  </a:tcPr>
                </a:tc>
                <a:tc>
                  <a:txBody>
                    <a:bodyPr/>
                    <a:lstStyle/>
                    <a:p>
                      <a:pPr algn="ctr"/>
                      <a:r>
                        <a:rPr lang="en-US" sz="1200" dirty="0">
                          <a:solidFill>
                            <a:schemeClr val="tx1"/>
                          </a:solidFill>
                        </a:rPr>
                        <a:t>Implementation</a:t>
                      </a:r>
                    </a:p>
                  </a:txBody>
                  <a:tcPr marL="34290" marR="34290" marT="34290" marB="34290">
                    <a:solidFill>
                      <a:srgbClr val="E3D8E5"/>
                    </a:solidFill>
                  </a:tcPr>
                </a:tc>
                <a:tc>
                  <a:txBody>
                    <a:bodyPr/>
                    <a:lstStyle/>
                    <a:p>
                      <a:pPr algn="ctr"/>
                      <a:r>
                        <a:rPr lang="en-US" sz="1200" dirty="0">
                          <a:solidFill>
                            <a:schemeClr val="bg1"/>
                          </a:solidFill>
                        </a:rPr>
                        <a:t>Sustainability</a:t>
                      </a:r>
                    </a:p>
                  </a:txBody>
                  <a:tcPr marL="34290" marR="34290" marT="34290" marB="34290">
                    <a:solidFill>
                      <a:srgbClr val="926499"/>
                    </a:solidFill>
                  </a:tcPr>
                </a:tc>
                <a:extLst>
                  <a:ext uri="{0D108BD9-81ED-4DB2-BD59-A6C34878D82A}">
                    <a16:rowId xmlns:a16="http://schemas.microsoft.com/office/drawing/2014/main" val="3228537365"/>
                  </a:ext>
                </a:extLst>
              </a:tr>
            </a:tbl>
          </a:graphicData>
        </a:graphic>
      </p:graphicFrame>
      <p:sp>
        <p:nvSpPr>
          <p:cNvPr id="17" name="Rectangle 16">
            <a:extLst>
              <a:ext uri="{FF2B5EF4-FFF2-40B4-BE49-F238E27FC236}">
                <a16:creationId xmlns:a16="http://schemas.microsoft.com/office/drawing/2014/main" id="{49FA677B-101C-BAFD-2DB0-70B974844A95}"/>
              </a:ext>
            </a:extLst>
          </p:cNvPr>
          <p:cNvSpPr>
            <a:spLocks noChangeAspect="1"/>
          </p:cNvSpPr>
          <p:nvPr/>
        </p:nvSpPr>
        <p:spPr>
          <a:xfrm>
            <a:off x="1042850" y="-2007882"/>
            <a:ext cx="822960" cy="822960"/>
          </a:xfrm>
          <a:prstGeom prst="rect">
            <a:avLst/>
          </a:prstGeom>
          <a:solidFill>
            <a:srgbClr val="D2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D2EAF0</a:t>
            </a:r>
          </a:p>
        </p:txBody>
      </p:sp>
      <p:sp>
        <p:nvSpPr>
          <p:cNvPr id="18" name="Rectangle 17">
            <a:extLst>
              <a:ext uri="{FF2B5EF4-FFF2-40B4-BE49-F238E27FC236}">
                <a16:creationId xmlns:a16="http://schemas.microsoft.com/office/drawing/2014/main" id="{F28F9E62-DAA4-8081-D3A6-0EFB43CEC9F1}"/>
              </a:ext>
            </a:extLst>
          </p:cNvPr>
          <p:cNvSpPr>
            <a:spLocks noChangeAspect="1"/>
          </p:cNvSpPr>
          <p:nvPr/>
        </p:nvSpPr>
        <p:spPr>
          <a:xfrm>
            <a:off x="2976285" y="-2007882"/>
            <a:ext cx="822960" cy="822960"/>
          </a:xfrm>
          <a:prstGeom prst="rect">
            <a:avLst/>
          </a:prstGeom>
          <a:solidFill>
            <a:srgbClr val="E3D8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E3D8E5</a:t>
            </a:r>
          </a:p>
        </p:txBody>
      </p:sp>
      <p:sp>
        <p:nvSpPr>
          <p:cNvPr id="20" name="Rectangle 19">
            <a:extLst>
              <a:ext uri="{FF2B5EF4-FFF2-40B4-BE49-F238E27FC236}">
                <a16:creationId xmlns:a16="http://schemas.microsoft.com/office/drawing/2014/main" id="{B4A11E38-0136-FC1F-E8EC-00A44ABC569C}"/>
              </a:ext>
            </a:extLst>
          </p:cNvPr>
          <p:cNvSpPr>
            <a:spLocks noChangeAspect="1"/>
          </p:cNvSpPr>
          <p:nvPr/>
        </p:nvSpPr>
        <p:spPr>
          <a:xfrm>
            <a:off x="29390" y="-2007882"/>
            <a:ext cx="822960" cy="822960"/>
          </a:xfrm>
          <a:prstGeom prst="rect">
            <a:avLst/>
          </a:prstGeom>
          <a:solidFill>
            <a:srgbClr val="D2D9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D2D9E4</a:t>
            </a:r>
          </a:p>
        </p:txBody>
      </p:sp>
      <p:sp>
        <p:nvSpPr>
          <p:cNvPr id="21" name="Rectangle 20">
            <a:extLst>
              <a:ext uri="{FF2B5EF4-FFF2-40B4-BE49-F238E27FC236}">
                <a16:creationId xmlns:a16="http://schemas.microsoft.com/office/drawing/2014/main" id="{3A9EC711-BEE3-D6F5-455E-B8BB3F36A890}"/>
              </a:ext>
            </a:extLst>
          </p:cNvPr>
          <p:cNvSpPr>
            <a:spLocks noChangeAspect="1"/>
          </p:cNvSpPr>
          <p:nvPr/>
        </p:nvSpPr>
        <p:spPr>
          <a:xfrm>
            <a:off x="4822476" y="-1978700"/>
            <a:ext cx="822960" cy="82296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D9D9D9</a:t>
            </a:r>
          </a:p>
        </p:txBody>
      </p:sp>
      <p:sp>
        <p:nvSpPr>
          <p:cNvPr id="23" name="Rectangle 22">
            <a:extLst>
              <a:ext uri="{FF2B5EF4-FFF2-40B4-BE49-F238E27FC236}">
                <a16:creationId xmlns:a16="http://schemas.microsoft.com/office/drawing/2014/main" id="{82F01949-CD45-2A7F-59D5-1CBEB8F918A1}"/>
              </a:ext>
            </a:extLst>
          </p:cNvPr>
          <p:cNvSpPr>
            <a:spLocks noChangeAspect="1"/>
          </p:cNvSpPr>
          <p:nvPr/>
        </p:nvSpPr>
        <p:spPr>
          <a:xfrm>
            <a:off x="-965857" y="-1548320"/>
            <a:ext cx="822960" cy="822960"/>
          </a:xfrm>
          <a:prstGeom prst="rect">
            <a:avLst/>
          </a:prstGeom>
          <a:solidFill>
            <a:srgbClr val="97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97A6BC</a:t>
            </a:r>
          </a:p>
        </p:txBody>
      </p:sp>
      <p:sp>
        <p:nvSpPr>
          <p:cNvPr id="24" name="Rectangle 23">
            <a:extLst>
              <a:ext uri="{FF2B5EF4-FFF2-40B4-BE49-F238E27FC236}">
                <a16:creationId xmlns:a16="http://schemas.microsoft.com/office/drawing/2014/main" id="{46A29FC2-5CB0-619D-04F5-F63258564AE4}"/>
              </a:ext>
            </a:extLst>
          </p:cNvPr>
          <p:cNvSpPr>
            <a:spLocks noChangeAspect="1"/>
          </p:cNvSpPr>
          <p:nvPr/>
        </p:nvSpPr>
        <p:spPr>
          <a:xfrm>
            <a:off x="2009567" y="-2173742"/>
            <a:ext cx="822960" cy="822960"/>
          </a:xfrm>
          <a:prstGeom prst="rect">
            <a:avLst/>
          </a:prstGeom>
          <a:solidFill>
            <a:srgbClr val="69B5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69B5C9</a:t>
            </a:r>
          </a:p>
        </p:txBody>
      </p:sp>
      <p:sp>
        <p:nvSpPr>
          <p:cNvPr id="25" name="Rectangle 24">
            <a:extLst>
              <a:ext uri="{FF2B5EF4-FFF2-40B4-BE49-F238E27FC236}">
                <a16:creationId xmlns:a16="http://schemas.microsoft.com/office/drawing/2014/main" id="{A8918159-5079-B86F-F4AD-6064026BE4CA}"/>
              </a:ext>
            </a:extLst>
          </p:cNvPr>
          <p:cNvSpPr>
            <a:spLocks noChangeAspect="1"/>
          </p:cNvSpPr>
          <p:nvPr/>
        </p:nvSpPr>
        <p:spPr>
          <a:xfrm>
            <a:off x="3912988" y="-1556684"/>
            <a:ext cx="822960" cy="822960"/>
          </a:xfrm>
          <a:prstGeom prst="rect">
            <a:avLst/>
          </a:prstGeom>
          <a:solidFill>
            <a:srgbClr val="926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926499</a:t>
            </a:r>
          </a:p>
        </p:txBody>
      </p:sp>
      <p:pic>
        <p:nvPicPr>
          <p:cNvPr id="6" name="Picture 5" descr="A blue grid paper with white squares&#10;&#10;Description automatically generated">
            <a:extLst>
              <a:ext uri="{FF2B5EF4-FFF2-40B4-BE49-F238E27FC236}">
                <a16:creationId xmlns:a16="http://schemas.microsoft.com/office/drawing/2014/main" id="{3EDCB4B5-52D6-1B36-6AB3-B29490F93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Tree>
    <p:extLst>
      <p:ext uri="{BB962C8B-B14F-4D97-AF65-F5344CB8AC3E}">
        <p14:creationId xmlns:p14="http://schemas.microsoft.com/office/powerpoint/2010/main" val="285954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DA5D-AACA-7304-0EA9-907A648E6AD3}"/>
              </a:ext>
            </a:extLst>
          </p:cNvPr>
          <p:cNvSpPr>
            <a:spLocks noGrp="1"/>
          </p:cNvSpPr>
          <p:nvPr>
            <p:ph type="title" idx="4294967295"/>
          </p:nvPr>
        </p:nvSpPr>
        <p:spPr>
          <a:xfrm>
            <a:off x="765329" y="35526"/>
            <a:ext cx="7886700" cy="994172"/>
          </a:xfrm>
        </p:spPr>
        <p:txBody>
          <a:bodyPr/>
          <a:lstStyle/>
          <a:p>
            <a:pPr algn="ctr"/>
            <a:r>
              <a:rPr lang="en-US"/>
              <a:t>Summary: Resource-specific considerations</a:t>
            </a:r>
          </a:p>
        </p:txBody>
      </p:sp>
      <p:sp>
        <p:nvSpPr>
          <p:cNvPr id="3" name="Content Placeholder 2">
            <a:extLst>
              <a:ext uri="{FF2B5EF4-FFF2-40B4-BE49-F238E27FC236}">
                <a16:creationId xmlns:a16="http://schemas.microsoft.com/office/drawing/2014/main" id="{039364BE-F0E6-7928-55D1-1BEB399BDA24}"/>
              </a:ext>
            </a:extLst>
          </p:cNvPr>
          <p:cNvSpPr>
            <a:spLocks noGrp="1"/>
          </p:cNvSpPr>
          <p:nvPr>
            <p:ph idx="4294967295"/>
          </p:nvPr>
        </p:nvSpPr>
        <p:spPr>
          <a:xfrm>
            <a:off x="5959602" y="2681343"/>
            <a:ext cx="2564892" cy="2003757"/>
          </a:xfrm>
        </p:spPr>
        <p:txBody>
          <a:bodyPr>
            <a:noAutofit/>
          </a:bodyPr>
          <a:lstStyle/>
          <a:p>
            <a:pPr marL="171450" lvl="1"/>
            <a:r>
              <a:rPr lang="en-US" sz="1200">
                <a:latin typeface="Franklin Gothic Book" panose="020B0503020102020204" pitchFamily="34" charset="0"/>
              </a:rPr>
              <a:t>Four to six clinician participants who perform quarterly reviews of a sample of their own cases</a:t>
            </a:r>
          </a:p>
          <a:p>
            <a:pPr marL="171450" lvl="1"/>
            <a:r>
              <a:rPr lang="en-US" sz="1200">
                <a:latin typeface="Franklin Gothic Book" panose="020B0503020102020204" pitchFamily="34" charset="0"/>
              </a:rPr>
              <a:t>Complete brief quarterly surveys and provide feedback on the resource</a:t>
            </a:r>
          </a:p>
          <a:p>
            <a:pPr marL="171450" lvl="1"/>
            <a:r>
              <a:rPr lang="en-US" sz="1200">
                <a:latin typeface="Franklin Gothic Book" panose="020B0503020102020204" pitchFamily="34" charset="0"/>
              </a:rPr>
              <a:t>Clinician access to electronic health record data for case reviews</a:t>
            </a:r>
          </a:p>
        </p:txBody>
      </p:sp>
      <p:sp>
        <p:nvSpPr>
          <p:cNvPr id="10" name="Content Placeholder 2">
            <a:extLst>
              <a:ext uri="{FF2B5EF4-FFF2-40B4-BE49-F238E27FC236}">
                <a16:creationId xmlns:a16="http://schemas.microsoft.com/office/drawing/2014/main" id="{75E251A1-1004-A99D-ACA5-E57344B75467}"/>
              </a:ext>
            </a:extLst>
          </p:cNvPr>
          <p:cNvSpPr txBox="1">
            <a:spLocks/>
          </p:cNvSpPr>
          <p:nvPr/>
        </p:nvSpPr>
        <p:spPr>
          <a:xfrm>
            <a:off x="3289554" y="2681343"/>
            <a:ext cx="2564892" cy="200375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defTabSz="685800" fontAlgn="auto">
              <a:spcBef>
                <a:spcPts val="375"/>
              </a:spcBef>
              <a:spcAft>
                <a:spcPts val="0"/>
              </a:spcAft>
              <a:defRPr/>
            </a:pPr>
            <a:r>
              <a:rPr lang="en-US" sz="1200">
                <a:solidFill>
                  <a:prstClr val="black"/>
                </a:solidFill>
                <a:latin typeface="Franklin Gothic Book" panose="020B0503020102020204" pitchFamily="34" charset="0"/>
              </a:rPr>
              <a:t>QI team with (1) a clinical lead with diagnostic expertise and (2) a quality manager with operations expertise </a:t>
            </a:r>
          </a:p>
          <a:p>
            <a:pPr marL="171450" lvl="1" indent="-171450" defTabSz="685800" fontAlgn="auto">
              <a:spcBef>
                <a:spcPts val="375"/>
              </a:spcBef>
              <a:spcAft>
                <a:spcPts val="0"/>
              </a:spcAft>
              <a:defRPr/>
            </a:pPr>
            <a:r>
              <a:rPr lang="en-US" sz="1200">
                <a:solidFill>
                  <a:prstClr val="black"/>
                </a:solidFill>
                <a:latin typeface="Franklin Gothic Book" panose="020B0503020102020204" pitchFamily="34" charset="0"/>
              </a:rPr>
              <a:t>Participate in data collection activities, many of which could be done during QI meetings or scheduled activities</a:t>
            </a: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p:txBody>
      </p:sp>
      <p:pic>
        <p:nvPicPr>
          <p:cNvPr id="12" name="Picture 11" descr="A blue grid paper with white squares&#10;&#10;Description automatically generated">
            <a:extLst>
              <a:ext uri="{FF2B5EF4-FFF2-40B4-BE49-F238E27FC236}">
                <a16:creationId xmlns:a16="http://schemas.microsoft.com/office/drawing/2014/main" id="{38E8B66F-9C2B-6BCD-879F-871126E52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pic>
        <p:nvPicPr>
          <p:cNvPr id="13" name="Picture 12">
            <a:extLst>
              <a:ext uri="{FF2B5EF4-FFF2-40B4-BE49-F238E27FC236}">
                <a16:creationId xmlns:a16="http://schemas.microsoft.com/office/drawing/2014/main" id="{9A7607DE-78ED-DB77-2D62-11AF462D6D3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959602" y="859648"/>
            <a:ext cx="2559239" cy="1373731"/>
          </a:xfrm>
          <a:prstGeom prst="rect">
            <a:avLst/>
          </a:prstGeom>
        </p:spPr>
      </p:pic>
      <p:pic>
        <p:nvPicPr>
          <p:cNvPr id="14" name="Picture 13">
            <a:extLst>
              <a:ext uri="{FF2B5EF4-FFF2-40B4-BE49-F238E27FC236}">
                <a16:creationId xmlns:a16="http://schemas.microsoft.com/office/drawing/2014/main" id="{CF77DC23-67E5-185F-2EB6-D9AB67D23758}"/>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297616" y="859648"/>
            <a:ext cx="2559240" cy="1370002"/>
          </a:xfrm>
          <a:prstGeom prst="rect">
            <a:avLst/>
          </a:prstGeom>
        </p:spPr>
      </p:pic>
      <p:sp>
        <p:nvSpPr>
          <p:cNvPr id="16" name="TextBox 15">
            <a:extLst>
              <a:ext uri="{FF2B5EF4-FFF2-40B4-BE49-F238E27FC236}">
                <a16:creationId xmlns:a16="http://schemas.microsoft.com/office/drawing/2014/main" id="{178F088D-1840-25F0-9659-7D90B19084F2}"/>
              </a:ext>
            </a:extLst>
          </p:cNvPr>
          <p:cNvSpPr txBox="1"/>
          <p:nvPr/>
        </p:nvSpPr>
        <p:spPr>
          <a:xfrm>
            <a:off x="5959602" y="2226752"/>
            <a:ext cx="2563564" cy="342900"/>
          </a:xfrm>
          <a:prstGeom prst="rect">
            <a:avLst/>
          </a:prstGeom>
          <a:solidFill>
            <a:srgbClr val="691F74"/>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Calibrate Dx</a:t>
            </a:r>
          </a:p>
        </p:txBody>
      </p:sp>
      <p:sp>
        <p:nvSpPr>
          <p:cNvPr id="17" name="TextBox 16">
            <a:extLst>
              <a:ext uri="{FF2B5EF4-FFF2-40B4-BE49-F238E27FC236}">
                <a16:creationId xmlns:a16="http://schemas.microsoft.com/office/drawing/2014/main" id="{01530F90-7B72-C0A1-A85A-79A2867862AA}"/>
              </a:ext>
            </a:extLst>
          </p:cNvPr>
          <p:cNvSpPr txBox="1"/>
          <p:nvPr/>
        </p:nvSpPr>
        <p:spPr>
          <a:xfrm>
            <a:off x="3297616" y="2226752"/>
            <a:ext cx="2561859" cy="342900"/>
          </a:xfrm>
          <a:prstGeom prst="rect">
            <a:avLst/>
          </a:prstGeom>
          <a:solidFill>
            <a:srgbClr val="0190B3"/>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Measure Dx</a:t>
            </a:r>
          </a:p>
        </p:txBody>
      </p:sp>
      <p:sp>
        <p:nvSpPr>
          <p:cNvPr id="11" name="Content Placeholder 2">
            <a:extLst>
              <a:ext uri="{FF2B5EF4-FFF2-40B4-BE49-F238E27FC236}">
                <a16:creationId xmlns:a16="http://schemas.microsoft.com/office/drawing/2014/main" id="{912C7C73-3EBF-1F3E-30BD-FADFD5E25A39}"/>
              </a:ext>
            </a:extLst>
          </p:cNvPr>
          <p:cNvSpPr txBox="1">
            <a:spLocks/>
          </p:cNvSpPr>
          <p:nvPr/>
        </p:nvSpPr>
        <p:spPr>
          <a:xfrm>
            <a:off x="617220" y="2681343"/>
            <a:ext cx="2564892" cy="200375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defTabSz="685800" fontAlgn="auto">
              <a:spcBef>
                <a:spcPts val="375"/>
              </a:spcBef>
              <a:spcAft>
                <a:spcPts val="0"/>
              </a:spcAft>
              <a:defRPr/>
            </a:pPr>
            <a:r>
              <a:rPr lang="en-US" sz="1200">
                <a:solidFill>
                  <a:prstClr val="black"/>
                </a:solidFill>
                <a:latin typeface="Franklin Gothic Book" panose="020B0503020102020204" pitchFamily="34" charset="0"/>
              </a:rPr>
              <a:t>Two to three clinician participants to use the resource in routine practice </a:t>
            </a:r>
          </a:p>
          <a:p>
            <a:pPr marL="171450" lvl="1" indent="-171450" defTabSz="685800" fontAlgn="auto">
              <a:spcBef>
                <a:spcPts val="375"/>
              </a:spcBef>
              <a:spcAft>
                <a:spcPts val="0"/>
              </a:spcAft>
              <a:defRPr/>
            </a:pPr>
            <a:r>
              <a:rPr lang="en-US" sz="1200">
                <a:solidFill>
                  <a:prstClr val="black"/>
                </a:solidFill>
                <a:latin typeface="Franklin Gothic Book" panose="020B0503020102020204" pitchFamily="34" charset="0"/>
              </a:rPr>
              <a:t>Participate in data collection activities for the evaluation</a:t>
            </a:r>
          </a:p>
          <a:p>
            <a:pPr marL="171450" lvl="1" indent="-171450" defTabSz="685800" fontAlgn="auto">
              <a:spcBef>
                <a:spcPts val="375"/>
              </a:spcBef>
              <a:spcAft>
                <a:spcPts val="0"/>
              </a:spcAft>
              <a:defRPr/>
            </a:pPr>
            <a:r>
              <a:rPr lang="en-US" sz="1200">
                <a:solidFill>
                  <a:prstClr val="black"/>
                </a:solidFill>
                <a:latin typeface="Franklin Gothic Book" panose="020B0503020102020204" pitchFamily="34" charset="0"/>
              </a:rPr>
              <a:t>Involvement of administrative office staff to collect brief, anonymous patient surveys </a:t>
            </a: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a:p>
            <a:pPr marL="171450" lvl="1" indent="-171450" defTabSz="685800" fontAlgn="auto">
              <a:spcBef>
                <a:spcPts val="375"/>
              </a:spcBef>
              <a:spcAft>
                <a:spcPts val="0"/>
              </a:spcAft>
              <a:defRPr/>
            </a:pPr>
            <a:endParaRPr lang="en-US" sz="1200">
              <a:solidFill>
                <a:prstClr val="black"/>
              </a:solidFill>
              <a:latin typeface="Franklin Gothic Book" panose="020B0503020102020204" pitchFamily="34" charset="0"/>
            </a:endParaRPr>
          </a:p>
        </p:txBody>
      </p:sp>
      <p:pic>
        <p:nvPicPr>
          <p:cNvPr id="15" name="Picture 14">
            <a:extLst>
              <a:ext uri="{FF2B5EF4-FFF2-40B4-BE49-F238E27FC236}">
                <a16:creationId xmlns:a16="http://schemas.microsoft.com/office/drawing/2014/main" id="{730BB317-AA98-D2B1-0255-903C2B48761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b="-1"/>
          <a:stretch/>
        </p:blipFill>
        <p:spPr>
          <a:xfrm>
            <a:off x="620254" y="859648"/>
            <a:ext cx="2561859" cy="1372772"/>
          </a:xfrm>
          <a:prstGeom prst="rect">
            <a:avLst/>
          </a:prstGeom>
        </p:spPr>
      </p:pic>
      <p:sp>
        <p:nvSpPr>
          <p:cNvPr id="18" name="TextBox 17">
            <a:extLst>
              <a:ext uri="{FF2B5EF4-FFF2-40B4-BE49-F238E27FC236}">
                <a16:creationId xmlns:a16="http://schemas.microsoft.com/office/drawing/2014/main" id="{3DD24241-83EC-E3DF-FD86-30CB4F8DF276}"/>
              </a:ext>
            </a:extLst>
          </p:cNvPr>
          <p:cNvSpPr txBox="1"/>
          <p:nvPr/>
        </p:nvSpPr>
        <p:spPr>
          <a:xfrm>
            <a:off x="620253" y="2226752"/>
            <a:ext cx="2561859" cy="342900"/>
          </a:xfrm>
          <a:prstGeom prst="rect">
            <a:avLst/>
          </a:prstGeom>
          <a:solidFill>
            <a:srgbClr val="002E6D"/>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Toolkit for Patient Engagement</a:t>
            </a:r>
          </a:p>
        </p:txBody>
      </p:sp>
      <p:sp>
        <p:nvSpPr>
          <p:cNvPr id="5" name="TextBox 4">
            <a:extLst>
              <a:ext uri="{FF2B5EF4-FFF2-40B4-BE49-F238E27FC236}">
                <a16:creationId xmlns:a16="http://schemas.microsoft.com/office/drawing/2014/main" id="{C628E8BC-7E06-D059-5045-E436B15FF842}"/>
              </a:ext>
            </a:extLst>
          </p:cNvPr>
          <p:cNvSpPr txBox="1"/>
          <p:nvPr/>
        </p:nvSpPr>
        <p:spPr>
          <a:xfrm>
            <a:off x="617221" y="859268"/>
            <a:ext cx="1019831"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March 2025</a:t>
            </a:r>
          </a:p>
        </p:txBody>
      </p:sp>
      <p:sp>
        <p:nvSpPr>
          <p:cNvPr id="6" name="TextBox 5">
            <a:extLst>
              <a:ext uri="{FF2B5EF4-FFF2-40B4-BE49-F238E27FC236}">
                <a16:creationId xmlns:a16="http://schemas.microsoft.com/office/drawing/2014/main" id="{A5827BB6-1A88-56B4-EC18-FBDD1E34A00A}"/>
              </a:ext>
            </a:extLst>
          </p:cNvPr>
          <p:cNvSpPr txBox="1"/>
          <p:nvPr/>
        </p:nvSpPr>
        <p:spPr>
          <a:xfrm>
            <a:off x="3298698" y="859268"/>
            <a:ext cx="926857"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June 2025</a:t>
            </a:r>
          </a:p>
        </p:txBody>
      </p:sp>
      <p:sp>
        <p:nvSpPr>
          <p:cNvPr id="7" name="TextBox 6">
            <a:extLst>
              <a:ext uri="{FF2B5EF4-FFF2-40B4-BE49-F238E27FC236}">
                <a16:creationId xmlns:a16="http://schemas.microsoft.com/office/drawing/2014/main" id="{910C3B3A-7D4C-19BE-5A43-C5C72D840D4B}"/>
              </a:ext>
            </a:extLst>
          </p:cNvPr>
          <p:cNvSpPr txBox="1"/>
          <p:nvPr/>
        </p:nvSpPr>
        <p:spPr>
          <a:xfrm>
            <a:off x="5960683" y="859268"/>
            <a:ext cx="1098378" cy="276999"/>
          </a:xfrm>
          <a:prstGeom prst="rect">
            <a:avLst/>
          </a:prstGeom>
          <a:solidFill>
            <a:srgbClr val="84D0DD"/>
          </a:solidFill>
        </p:spPr>
        <p:txBody>
          <a:bodyPr wrap="none" rtlCol="0">
            <a:spAutoFit/>
          </a:bodyPr>
          <a:lstStyle/>
          <a:p>
            <a:pPr defTabSz="685800" fontAlgn="auto">
              <a:spcBef>
                <a:spcPts val="0"/>
              </a:spcBef>
              <a:spcAft>
                <a:spcPts val="0"/>
              </a:spcAft>
            </a:pPr>
            <a:r>
              <a:rPr lang="en-US" sz="1200" b="1">
                <a:solidFill>
                  <a:prstClr val="black"/>
                </a:solidFill>
                <a:latin typeface="Arial" panose="020B0604020202020204"/>
                <a:ea typeface="+mn-ea"/>
              </a:rPr>
              <a:t>August 2025</a:t>
            </a:r>
          </a:p>
        </p:txBody>
      </p:sp>
    </p:spTree>
    <p:extLst>
      <p:ext uri="{BB962C8B-B14F-4D97-AF65-F5344CB8AC3E}">
        <p14:creationId xmlns:p14="http://schemas.microsoft.com/office/powerpoint/2010/main" val="100962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grid paper with white squares&#10;&#10;Description automatically generated">
            <a:extLst>
              <a:ext uri="{FF2B5EF4-FFF2-40B4-BE49-F238E27FC236}">
                <a16:creationId xmlns:a16="http://schemas.microsoft.com/office/drawing/2014/main" id="{4538A57D-9D49-9BB0-2514-77D33EFC85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3"/>
          <a:stretch/>
        </p:blipFill>
        <p:spPr>
          <a:xfrm rot="5400000">
            <a:off x="2346461" y="1071302"/>
            <a:ext cx="1725738" cy="6418661"/>
          </a:xfrm>
          <a:prstGeom prst="rect">
            <a:avLst/>
          </a:prstGeom>
        </p:spPr>
      </p:pic>
      <p:pic>
        <p:nvPicPr>
          <p:cNvPr id="6" name="Picture 5" descr="A black and white logo&#10;&#10;Description automatically generated">
            <a:extLst>
              <a:ext uri="{FF2B5EF4-FFF2-40B4-BE49-F238E27FC236}">
                <a16:creationId xmlns:a16="http://schemas.microsoft.com/office/drawing/2014/main" id="{9C99740F-CA04-C9FD-D707-F2476C681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816" y="3458017"/>
            <a:ext cx="2707648" cy="762347"/>
          </a:xfrm>
          <a:prstGeom prst="rect">
            <a:avLst/>
          </a:prstGeom>
        </p:spPr>
      </p:pic>
      <p:pic>
        <p:nvPicPr>
          <p:cNvPr id="7" name="Picture 6">
            <a:extLst>
              <a:ext uri="{FF2B5EF4-FFF2-40B4-BE49-F238E27FC236}">
                <a16:creationId xmlns:a16="http://schemas.microsoft.com/office/drawing/2014/main" id="{59E744F6-F60F-CFF7-F77A-3E2BBAFDC293}"/>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saturation sat="57000"/>
                    </a14:imgEffect>
                  </a14:imgLayer>
                </a14:imgProps>
              </a:ext>
              <a:ext uri="{28A0092B-C50C-407E-A947-70E740481C1C}">
                <a14:useLocalDpi xmlns:a14="http://schemas.microsoft.com/office/drawing/2010/main"/>
              </a:ext>
            </a:extLst>
          </a:blip>
          <a:srcRect l="-116"/>
          <a:stretch/>
        </p:blipFill>
        <p:spPr>
          <a:xfrm>
            <a:off x="-2" y="0"/>
            <a:ext cx="9144000" cy="3417763"/>
          </a:xfrm>
          <a:prstGeom prst="rect">
            <a:avLst/>
          </a:prstGeom>
        </p:spPr>
      </p:pic>
      <p:sp>
        <p:nvSpPr>
          <p:cNvPr id="8" name="Rectangle 7">
            <a:extLst>
              <a:ext uri="{FF2B5EF4-FFF2-40B4-BE49-F238E27FC236}">
                <a16:creationId xmlns:a16="http://schemas.microsoft.com/office/drawing/2014/main" id="{D5A138E7-72FB-8F36-AD76-B0BD8041CFFB}"/>
              </a:ext>
            </a:extLst>
          </p:cNvPr>
          <p:cNvSpPr/>
          <p:nvPr/>
        </p:nvSpPr>
        <p:spPr>
          <a:xfrm>
            <a:off x="0" y="0"/>
            <a:ext cx="9133379" cy="3417763"/>
          </a:xfrm>
          <a:prstGeom prst="rect">
            <a:avLst/>
          </a:prstGeom>
          <a:solidFill>
            <a:srgbClr val="84D0DD">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9" name="Title 1">
            <a:extLst>
              <a:ext uri="{FF2B5EF4-FFF2-40B4-BE49-F238E27FC236}">
                <a16:creationId xmlns:a16="http://schemas.microsoft.com/office/drawing/2014/main" id="{66B688E4-EC57-6958-628C-A9EBAD290955}"/>
              </a:ext>
            </a:extLst>
          </p:cNvPr>
          <p:cNvSpPr txBox="1">
            <a:spLocks/>
          </p:cNvSpPr>
          <p:nvPr/>
        </p:nvSpPr>
        <p:spPr>
          <a:xfrm>
            <a:off x="1802296" y="277502"/>
            <a:ext cx="4373909" cy="459807"/>
          </a:xfrm>
          <a:prstGeom prst="rect">
            <a:avLst/>
          </a:prstGeom>
          <a:noFill/>
        </p:spPr>
        <p:txBody>
          <a:bodyPr>
            <a:noAutofit/>
          </a:bodyPr>
          <a:lstStyle>
            <a:lvl1pPr algn="l" defTabSz="914400" rtl="0" eaLnBrk="1" latinLnBrk="0" hangingPunct="1">
              <a:lnSpc>
                <a:spcPct val="90000"/>
              </a:lnSpc>
              <a:spcBef>
                <a:spcPct val="0"/>
              </a:spcBef>
              <a:buNone/>
              <a:defRPr sz="3200" b="1" i="0" kern="1200">
                <a:solidFill>
                  <a:schemeClr val="tx1"/>
                </a:solidFill>
                <a:latin typeface="Franklin Gothic Heavy" panose="020B0603020102020204" pitchFamily="34" charset="0"/>
                <a:ea typeface="+mj-ea"/>
                <a:cs typeface="Arial Black" panose="020B0604020202020204" pitchFamily="34" charset="0"/>
              </a:defRPr>
            </a:lvl1pPr>
          </a:lstStyle>
          <a:p>
            <a:pPr algn="ctr" defTabSz="685800" fontAlgn="auto">
              <a:spcAft>
                <a:spcPts val="0"/>
              </a:spcAft>
            </a:pPr>
            <a:r>
              <a:rPr lang="en-US" sz="3300">
                <a:solidFill>
                  <a:prstClr val="black"/>
                </a:solidFill>
              </a:rPr>
              <a:t>Want to learn more?</a:t>
            </a:r>
          </a:p>
        </p:txBody>
      </p:sp>
      <p:sp>
        <p:nvSpPr>
          <p:cNvPr id="3" name="Content Placeholder 2">
            <a:extLst>
              <a:ext uri="{FF2B5EF4-FFF2-40B4-BE49-F238E27FC236}">
                <a16:creationId xmlns:a16="http://schemas.microsoft.com/office/drawing/2014/main" id="{D7D1B04E-89B8-05C0-2AC2-A4590FCC3EBC}"/>
              </a:ext>
            </a:extLst>
          </p:cNvPr>
          <p:cNvSpPr>
            <a:spLocks noGrp="1"/>
          </p:cNvSpPr>
          <p:nvPr>
            <p:ph idx="4294967295"/>
          </p:nvPr>
        </p:nvSpPr>
        <p:spPr>
          <a:xfrm>
            <a:off x="1637397" y="3682529"/>
            <a:ext cx="4407803" cy="723662"/>
          </a:xfrm>
        </p:spPr>
        <p:txBody>
          <a:bodyPr>
            <a:noAutofit/>
          </a:bodyPr>
          <a:lstStyle/>
          <a:p>
            <a:pPr marL="0" indent="0">
              <a:buNone/>
            </a:pPr>
            <a:r>
              <a:rPr lang="en-US" sz="1500" b="1">
                <a:latin typeface="Franklin Gothic Heavy" panose="020B0603020102020204" pitchFamily="34" charset="0"/>
              </a:rPr>
              <a:t>VISIT</a:t>
            </a:r>
            <a:r>
              <a:rPr lang="en-US" sz="1500">
                <a:latin typeface="Franklin Gothic Book" panose="020B0503020102020204" pitchFamily="34" charset="0"/>
              </a:rPr>
              <a:t>: 	</a:t>
            </a:r>
            <a:r>
              <a:rPr lang="en-US" sz="1500" b="1">
                <a:latin typeface="Franklin Gothic Book" panose="020B0503020102020204" pitchFamily="34" charset="0"/>
              </a:rPr>
              <a:t>https://</a:t>
            </a:r>
            <a:r>
              <a:rPr lang="en-US" sz="1500" b="1" spc="75">
                <a:latin typeface="Franklin Gothic Book" panose="020B0503020102020204" pitchFamily="34" charset="0"/>
              </a:rPr>
              <a:t>www.ahrq.gov</a:t>
            </a:r>
            <a:r>
              <a:rPr lang="en-US" sz="1500" b="1">
                <a:latin typeface="Franklin Gothic Book" panose="020B0503020102020204" pitchFamily="34" charset="0"/>
              </a:rPr>
              <a:t>/</a:t>
            </a:r>
            <a:r>
              <a:rPr lang="en-US" sz="1500" b="1" spc="75">
                <a:latin typeface="Franklin Gothic Book" panose="020B0503020102020204" pitchFamily="34" charset="0"/>
              </a:rPr>
              <a:t>ideas-project</a:t>
            </a:r>
            <a:r>
              <a:rPr lang="en-US" sz="1500" b="1">
                <a:latin typeface="Franklin Gothic Book" panose="020B0503020102020204" pitchFamily="34" charset="0"/>
              </a:rPr>
              <a:t>/</a:t>
            </a:r>
          </a:p>
          <a:p>
            <a:pPr marL="0" indent="0">
              <a:buNone/>
            </a:pPr>
            <a:r>
              <a:rPr lang="en-US" sz="1500" b="1">
                <a:latin typeface="Franklin Gothic Heavy" panose="020B0603020102020204" pitchFamily="34" charset="0"/>
              </a:rPr>
              <a:t>EMAIL</a:t>
            </a:r>
            <a:r>
              <a:rPr lang="en-US" sz="1500">
                <a:latin typeface="Franklin Gothic Book" panose="020B0503020102020204" pitchFamily="34" charset="0"/>
              </a:rPr>
              <a:t>:	</a:t>
            </a:r>
            <a:r>
              <a:rPr lang="en-US" sz="1500" b="1">
                <a:latin typeface="Franklin Gothic Book" panose="020B0503020102020204" pitchFamily="34" charset="0"/>
              </a:rPr>
              <a:t>Courtney </a:t>
            </a:r>
            <a:r>
              <a:rPr lang="en-US" sz="1500" b="1" err="1">
                <a:latin typeface="Franklin Gothic Book" panose="020B0503020102020204" pitchFamily="34" charset="0"/>
              </a:rPr>
              <a:t>Gidengil</a:t>
            </a:r>
            <a:r>
              <a:rPr lang="en-US" sz="1500" b="1">
                <a:latin typeface="Franklin Gothic Book" panose="020B0503020102020204" pitchFamily="34" charset="0"/>
              </a:rPr>
              <a:t>, MD, MPH</a:t>
            </a:r>
          </a:p>
          <a:p>
            <a:pPr marL="0" indent="0">
              <a:spcBef>
                <a:spcPts val="900"/>
              </a:spcBef>
              <a:buNone/>
            </a:pPr>
            <a:r>
              <a:rPr lang="en-US" sz="1500" b="1">
                <a:latin typeface="Franklin Gothic Book" panose="020B0503020102020204" pitchFamily="34" charset="0"/>
              </a:rPr>
              <a:t>	Sangeeta Ahluwalia, PhD</a:t>
            </a:r>
          </a:p>
          <a:p>
            <a:pPr marL="0" indent="0">
              <a:spcBef>
                <a:spcPts val="900"/>
              </a:spcBef>
              <a:buNone/>
            </a:pPr>
            <a:r>
              <a:rPr lang="en-US" sz="1500" b="1">
                <a:latin typeface="Franklin Gothic Book" panose="020B0503020102020204" pitchFamily="34" charset="0"/>
              </a:rPr>
              <a:t>	</a:t>
            </a:r>
            <a:r>
              <a:rPr lang="en-US" sz="1500" b="1" err="1">
                <a:latin typeface="Franklin Gothic Book" panose="020B0503020102020204" pitchFamily="34" charset="0"/>
              </a:rPr>
              <a:t>IDEASproject@rand.org</a:t>
            </a:r>
            <a:endParaRPr lang="en-US" sz="1500" b="1">
              <a:latin typeface="Franklin Gothic Book" panose="020B0503020102020204" pitchFamily="34" charset="0"/>
            </a:endParaRPr>
          </a:p>
        </p:txBody>
      </p:sp>
      <p:pic>
        <p:nvPicPr>
          <p:cNvPr id="4" name="Picture 3" descr="A qr code on a white background&#10;&#10;Description automatically generated">
            <a:extLst>
              <a:ext uri="{FF2B5EF4-FFF2-40B4-BE49-F238E27FC236}">
                <a16:creationId xmlns:a16="http://schemas.microsoft.com/office/drawing/2014/main" id="{D250D793-976D-E9E9-DEF1-FF93DF6C1614}"/>
              </a:ext>
            </a:extLst>
          </p:cNvPr>
          <p:cNvPicPr>
            <a:picLocks noChangeAspect="1"/>
          </p:cNvPicPr>
          <p:nvPr/>
        </p:nvPicPr>
        <p:blipFill>
          <a:blip r:embed="rId7"/>
          <a:stretch>
            <a:fillRect/>
          </a:stretch>
        </p:blipFill>
        <p:spPr>
          <a:xfrm>
            <a:off x="7191506" y="4161318"/>
            <a:ext cx="982183" cy="982183"/>
          </a:xfrm>
          <a:prstGeom prst="rect">
            <a:avLst/>
          </a:prstGeom>
        </p:spPr>
      </p:pic>
    </p:spTree>
    <p:extLst>
      <p:ext uri="{BB962C8B-B14F-4D97-AF65-F5344CB8AC3E}">
        <p14:creationId xmlns:p14="http://schemas.microsoft.com/office/powerpoint/2010/main" val="1398318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D78EA0-CE8C-3C18-0792-38DCECE1B57E}"/>
              </a:ext>
            </a:extLst>
          </p:cNvPr>
          <p:cNvSpPr>
            <a:spLocks noGrp="1"/>
          </p:cNvSpPr>
          <p:nvPr>
            <p:ph type="body" sz="quarter" idx="10"/>
          </p:nvPr>
        </p:nvSpPr>
        <p:spPr>
          <a:xfrm>
            <a:off x="5332166" y="566010"/>
            <a:ext cx="3775855" cy="563768"/>
          </a:xfrm>
        </p:spPr>
        <p:txBody>
          <a:bodyPr/>
          <a:lstStyle/>
          <a:p>
            <a:r>
              <a:rPr lang="en-US" dirty="0">
                <a:solidFill>
                  <a:srgbClr val="C00000"/>
                </a:solidFill>
              </a:rPr>
              <a:t>    RCA Handbook</a:t>
            </a:r>
          </a:p>
        </p:txBody>
      </p:sp>
      <p:sp>
        <p:nvSpPr>
          <p:cNvPr id="5" name="Slide Number Placeholder 4">
            <a:extLst>
              <a:ext uri="{FF2B5EF4-FFF2-40B4-BE49-F238E27FC236}">
                <a16:creationId xmlns:a16="http://schemas.microsoft.com/office/drawing/2014/main" id="{243F0008-03BC-4305-5512-26620DC48BAF}"/>
              </a:ext>
            </a:extLst>
          </p:cNvPr>
          <p:cNvSpPr>
            <a:spLocks noGrp="1"/>
          </p:cNvSpPr>
          <p:nvPr>
            <p:ph type="sldNum" sz="quarter" idx="4"/>
          </p:nvPr>
        </p:nvSpPr>
        <p:spPr/>
        <p:txBody>
          <a:bodyPr/>
          <a:lstStyle/>
          <a:p>
            <a:fld id="{42C32FFB-F9AE-46F0-A233-A2E628258990}" type="slidenum">
              <a:rPr lang="en-US" smtClean="0"/>
              <a:pPr/>
              <a:t>28</a:t>
            </a:fld>
            <a:endParaRPr lang="en-US" sz="1000"/>
          </a:p>
        </p:txBody>
      </p:sp>
      <p:pic>
        <p:nvPicPr>
          <p:cNvPr id="3" name="Picture 2" descr="A close-up of a gold medal&#10;&#10;Description automatically generated">
            <a:extLst>
              <a:ext uri="{FF2B5EF4-FFF2-40B4-BE49-F238E27FC236}">
                <a16:creationId xmlns:a16="http://schemas.microsoft.com/office/drawing/2014/main" id="{059EF652-76F8-97AE-7DCC-94D03803F27B}"/>
              </a:ext>
            </a:extLst>
          </p:cNvPr>
          <p:cNvPicPr>
            <a:picLocks noChangeAspect="1"/>
          </p:cNvPicPr>
          <p:nvPr/>
        </p:nvPicPr>
        <p:blipFill>
          <a:blip r:embed="rId3"/>
          <a:stretch>
            <a:fillRect/>
          </a:stretch>
        </p:blipFill>
        <p:spPr>
          <a:xfrm>
            <a:off x="6883604" y="4163701"/>
            <a:ext cx="2073360" cy="832340"/>
          </a:xfrm>
          <a:prstGeom prst="rect">
            <a:avLst/>
          </a:prstGeom>
        </p:spPr>
      </p:pic>
      <p:sp>
        <p:nvSpPr>
          <p:cNvPr id="4" name="TextBox 3">
            <a:extLst>
              <a:ext uri="{FF2B5EF4-FFF2-40B4-BE49-F238E27FC236}">
                <a16:creationId xmlns:a16="http://schemas.microsoft.com/office/drawing/2014/main" id="{94D4E04B-4418-9624-5BAE-B376F1C7348C}"/>
              </a:ext>
            </a:extLst>
          </p:cNvPr>
          <p:cNvSpPr txBox="1"/>
          <p:nvPr/>
        </p:nvSpPr>
        <p:spPr>
          <a:xfrm>
            <a:off x="5547974" y="2914427"/>
            <a:ext cx="3052917" cy="307777"/>
          </a:xfrm>
          <a:prstGeom prst="rect">
            <a:avLst/>
          </a:prstGeom>
          <a:noFill/>
        </p:spPr>
        <p:txBody>
          <a:bodyPr wrap="square" rtlCol="0">
            <a:spAutoFit/>
          </a:bodyPr>
          <a:lstStyle/>
          <a:p>
            <a:r>
              <a:rPr lang="en-US" sz="1400" dirty="0"/>
              <a:t>Mark L Graber, Gerry Castro, et al</a:t>
            </a:r>
          </a:p>
        </p:txBody>
      </p:sp>
      <p:pic>
        <p:nvPicPr>
          <p:cNvPr id="2" name="Picture 1" descr="A close-up of words&#10;&#10;Description automatically generated">
            <a:extLst>
              <a:ext uri="{FF2B5EF4-FFF2-40B4-BE49-F238E27FC236}">
                <a16:creationId xmlns:a16="http://schemas.microsoft.com/office/drawing/2014/main" id="{AE66E517-FB79-5D84-CC1F-BA51B3A267EF}"/>
              </a:ext>
            </a:extLst>
          </p:cNvPr>
          <p:cNvPicPr>
            <a:picLocks noChangeAspect="1"/>
          </p:cNvPicPr>
          <p:nvPr/>
        </p:nvPicPr>
        <p:blipFill>
          <a:blip r:embed="rId4"/>
          <a:stretch>
            <a:fillRect/>
          </a:stretch>
        </p:blipFill>
        <p:spPr>
          <a:xfrm>
            <a:off x="5109748" y="1174732"/>
            <a:ext cx="3341420" cy="1684349"/>
          </a:xfrm>
          <a:prstGeom prst="rect">
            <a:avLst/>
          </a:prstGeom>
        </p:spPr>
      </p:pic>
    </p:spTree>
    <p:extLst>
      <p:ext uri="{BB962C8B-B14F-4D97-AF65-F5344CB8AC3E}">
        <p14:creationId xmlns:p14="http://schemas.microsoft.com/office/powerpoint/2010/main" val="3106156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A57E45-0312-93DC-3253-8A085C08161E}"/>
              </a:ext>
            </a:extLst>
          </p:cNvPr>
          <p:cNvSpPr>
            <a:spLocks noGrp="1"/>
          </p:cNvSpPr>
          <p:nvPr>
            <p:ph type="subTitle" idx="1"/>
          </p:nvPr>
        </p:nvSpPr>
        <p:spPr>
          <a:xfrm>
            <a:off x="97972" y="353005"/>
            <a:ext cx="4763861" cy="462638"/>
          </a:xfrm>
        </p:spPr>
        <p:txBody>
          <a:bodyPr>
            <a:noAutofit/>
          </a:bodyPr>
          <a:lstStyle/>
          <a:p>
            <a:r>
              <a:rPr lang="en-US" sz="2400" b="1" dirty="0">
                <a:solidFill>
                  <a:srgbClr val="002060"/>
                </a:solidFill>
              </a:rPr>
              <a:t>RCA’s of Diagnostic Error   </a:t>
            </a:r>
          </a:p>
        </p:txBody>
      </p:sp>
      <p:pic>
        <p:nvPicPr>
          <p:cNvPr id="5" name="Picture 4" descr="A close-up of a gold medal&#10;&#10;Description automatically generated">
            <a:extLst>
              <a:ext uri="{FF2B5EF4-FFF2-40B4-BE49-F238E27FC236}">
                <a16:creationId xmlns:a16="http://schemas.microsoft.com/office/drawing/2014/main" id="{9F78F09C-87D1-48F3-8DA1-CA0492AE9C52}"/>
              </a:ext>
            </a:extLst>
          </p:cNvPr>
          <p:cNvPicPr>
            <a:picLocks noChangeAspect="1"/>
          </p:cNvPicPr>
          <p:nvPr/>
        </p:nvPicPr>
        <p:blipFill>
          <a:blip r:embed="rId2"/>
          <a:stretch>
            <a:fillRect/>
          </a:stretch>
        </p:blipFill>
        <p:spPr>
          <a:xfrm>
            <a:off x="6825734" y="4158681"/>
            <a:ext cx="2171700" cy="871817"/>
          </a:xfrm>
          <a:prstGeom prst="rect">
            <a:avLst/>
          </a:prstGeom>
        </p:spPr>
      </p:pic>
      <p:pic>
        <p:nvPicPr>
          <p:cNvPr id="4" name="Picture 3" descr="A book with a spiral bound cover&#10;&#10;Description automatically generated">
            <a:extLst>
              <a:ext uri="{FF2B5EF4-FFF2-40B4-BE49-F238E27FC236}">
                <a16:creationId xmlns:a16="http://schemas.microsoft.com/office/drawing/2014/main" id="{DBD26254-29B5-B88C-EFA3-36E774B1ABBD}"/>
              </a:ext>
            </a:extLst>
          </p:cNvPr>
          <p:cNvPicPr>
            <a:picLocks noChangeAspect="1"/>
          </p:cNvPicPr>
          <p:nvPr/>
        </p:nvPicPr>
        <p:blipFill>
          <a:blip r:embed="rId3"/>
          <a:stretch>
            <a:fillRect/>
          </a:stretch>
        </p:blipFill>
        <p:spPr>
          <a:xfrm>
            <a:off x="735590" y="1498045"/>
            <a:ext cx="1972728" cy="2447492"/>
          </a:xfrm>
          <a:prstGeom prst="rect">
            <a:avLst/>
          </a:prstGeom>
        </p:spPr>
      </p:pic>
      <p:sp>
        <p:nvSpPr>
          <p:cNvPr id="7" name="TextBox 6">
            <a:extLst>
              <a:ext uri="{FF2B5EF4-FFF2-40B4-BE49-F238E27FC236}">
                <a16:creationId xmlns:a16="http://schemas.microsoft.com/office/drawing/2014/main" id="{DF4AEAF0-75A1-A9BF-42B8-D17A49FBA534}"/>
              </a:ext>
            </a:extLst>
          </p:cNvPr>
          <p:cNvSpPr txBox="1"/>
          <p:nvPr/>
        </p:nvSpPr>
        <p:spPr>
          <a:xfrm>
            <a:off x="3283527" y="1879253"/>
            <a:ext cx="5568435" cy="2031325"/>
          </a:xfrm>
          <a:prstGeom prst="rect">
            <a:avLst/>
          </a:prstGeom>
          <a:noFill/>
        </p:spPr>
        <p:txBody>
          <a:bodyPr wrap="square" rtlCol="0">
            <a:spAutoFit/>
          </a:bodyPr>
          <a:lstStyle/>
          <a:p>
            <a:r>
              <a:rPr lang="en-US" sz="2100" b="1" dirty="0">
                <a:solidFill>
                  <a:srgbClr val="C00000"/>
                </a:solidFill>
              </a:rPr>
              <a:t>You ALL know how to conduct a RCA</a:t>
            </a:r>
          </a:p>
          <a:p>
            <a:endParaRPr lang="en-US" sz="2100" b="1" dirty="0">
              <a:solidFill>
                <a:srgbClr val="C00000"/>
              </a:solidFill>
            </a:endParaRPr>
          </a:p>
          <a:p>
            <a:r>
              <a:rPr lang="en-US" sz="2100" b="1" dirty="0">
                <a:solidFill>
                  <a:srgbClr val="C00000"/>
                </a:solidFill>
              </a:rPr>
              <a:t>                                 But…..</a:t>
            </a:r>
          </a:p>
          <a:p>
            <a:endParaRPr lang="en-US" sz="2100" b="1" dirty="0">
              <a:solidFill>
                <a:srgbClr val="C00000"/>
              </a:solidFill>
            </a:endParaRPr>
          </a:p>
          <a:p>
            <a:r>
              <a:rPr lang="en-US" sz="2100" b="1" dirty="0">
                <a:solidFill>
                  <a:srgbClr val="C00000"/>
                </a:solidFill>
              </a:rPr>
              <a:t>Have you studied cases of diagnostic error?</a:t>
            </a:r>
          </a:p>
        </p:txBody>
      </p:sp>
    </p:spTree>
    <p:extLst>
      <p:ext uri="{BB962C8B-B14F-4D97-AF65-F5344CB8AC3E}">
        <p14:creationId xmlns:p14="http://schemas.microsoft.com/office/powerpoint/2010/main" val="342617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A0A1F-1381-B74B-8CE7-F91A879FF7E4}"/>
              </a:ext>
            </a:extLst>
          </p:cNvPr>
          <p:cNvSpPr>
            <a:spLocks noGrp="1"/>
          </p:cNvSpPr>
          <p:nvPr>
            <p:ph type="title"/>
          </p:nvPr>
        </p:nvSpPr>
        <p:spPr>
          <a:xfrm>
            <a:off x="547077" y="286457"/>
            <a:ext cx="8056359" cy="302840"/>
          </a:xfrm>
        </p:spPr>
        <p:txBody>
          <a:bodyPr/>
          <a:lstStyle/>
          <a:p>
            <a:r>
              <a:rPr lang="en-US"/>
              <a:t>Q &amp; A</a:t>
            </a:r>
          </a:p>
        </p:txBody>
      </p:sp>
      <p:sp>
        <p:nvSpPr>
          <p:cNvPr id="5" name="Content Placeholder 4">
            <a:extLst>
              <a:ext uri="{FF2B5EF4-FFF2-40B4-BE49-F238E27FC236}">
                <a16:creationId xmlns:a16="http://schemas.microsoft.com/office/drawing/2014/main" id="{F1BAE0E5-C80B-F64B-A5C2-E9E502B7EAC6}"/>
              </a:ext>
            </a:extLst>
          </p:cNvPr>
          <p:cNvSpPr>
            <a:spLocks noGrp="1"/>
          </p:cNvSpPr>
          <p:nvPr>
            <p:ph idx="1"/>
          </p:nvPr>
        </p:nvSpPr>
        <p:spPr>
          <a:xfrm>
            <a:off x="543820" y="990167"/>
            <a:ext cx="8056359" cy="3385695"/>
          </a:xfrm>
        </p:spPr>
        <p:txBody>
          <a:bodyPr/>
          <a:lstStyle/>
          <a:p>
            <a:r>
              <a:rPr lang="en-US" dirty="0"/>
              <a:t>Participants will be able to ask questions during the presentation. Please select the Q&amp;A icon at the bottom of your screen:</a:t>
            </a:r>
          </a:p>
          <a:p>
            <a:endParaRPr lang="en-US" dirty="0"/>
          </a:p>
          <a:p>
            <a:pPr lvl="1"/>
            <a:r>
              <a:rPr lang="en-US" sz="1200" dirty="0"/>
              <a:t>Once the icon has been selected a Q&amp;A box will appear for you to type your questions.</a:t>
            </a:r>
          </a:p>
          <a:p>
            <a:pPr lvl="1"/>
            <a:r>
              <a:rPr lang="en-US" sz="1200" dirty="0"/>
              <a:t>All participants will be able to view the questions and answers during the duration of the webinar.</a:t>
            </a:r>
          </a:p>
          <a:p>
            <a:pPr lvl="1"/>
            <a:r>
              <a:rPr lang="en-US" sz="1200" dirty="0"/>
              <a:t>We will answer questions live during breaks in the presentation.</a:t>
            </a:r>
          </a:p>
          <a:p>
            <a:pPr indent="-228600"/>
            <a:r>
              <a:rPr lang="en-US" dirty="0"/>
              <a:t>Following each presentation we will have a live Q&amp;A session. Please use the Raise Hand icon at the bottom of your screen: </a:t>
            </a:r>
          </a:p>
          <a:p>
            <a:pPr marL="274320" lvl="1" indent="0">
              <a:buNone/>
            </a:pPr>
            <a:endParaRPr lang="en-US" sz="1200" dirty="0"/>
          </a:p>
          <a:p>
            <a:pPr lvl="1"/>
            <a:r>
              <a:rPr lang="en-US" sz="1200" dirty="0"/>
              <a:t>Once the icon has been selected you will be placed in the queue. When it is your turn to ask your question, you will receive a prompt from the host asking you to unmute yourself.</a:t>
            </a:r>
            <a:endParaRPr lang="en-US" dirty="0"/>
          </a:p>
          <a:p>
            <a:pPr>
              <a:spcBef>
                <a:spcPts val="0"/>
              </a:spcBef>
            </a:pPr>
            <a:endParaRPr lang="en-US" dirty="0"/>
          </a:p>
          <a:p>
            <a:endParaRPr lang="en-US" dirty="0"/>
          </a:p>
          <a:p>
            <a:pPr marL="685800" lvl="2" indent="0">
              <a:buNone/>
            </a:pPr>
            <a:endParaRPr lang="en-US" dirty="0"/>
          </a:p>
        </p:txBody>
      </p:sp>
      <p:sp>
        <p:nvSpPr>
          <p:cNvPr id="7" name="Slide Number Placeholder 6">
            <a:extLst>
              <a:ext uri="{FF2B5EF4-FFF2-40B4-BE49-F238E27FC236}">
                <a16:creationId xmlns:a16="http://schemas.microsoft.com/office/drawing/2014/main" id="{7C6FBD55-4292-2D4E-B04A-7D55AD938EC5}"/>
              </a:ext>
            </a:extLst>
          </p:cNvPr>
          <p:cNvSpPr>
            <a:spLocks noGrp="1"/>
          </p:cNvSpPr>
          <p:nvPr>
            <p:ph type="sldNum" sz="quarter" idx="4"/>
          </p:nvPr>
        </p:nvSpPr>
        <p:spPr>
          <a:xfrm>
            <a:off x="8173233" y="4857540"/>
            <a:ext cx="427658" cy="138499"/>
          </a:xfrm>
        </p:spPr>
        <p:txBody>
          <a:bodyPr/>
          <a:lstStyle/>
          <a:p>
            <a:fld id="{42C32FFB-F9AE-46F0-A233-A2E628258990}" type="slidenum">
              <a:rPr lang="en-US" smtClean="0"/>
              <a:pPr/>
              <a:t>3</a:t>
            </a:fld>
            <a:endParaRPr lang="en-US" sz="1000"/>
          </a:p>
        </p:txBody>
      </p:sp>
      <p:sp>
        <p:nvSpPr>
          <p:cNvPr id="6" name="Footer Placeholder 1">
            <a:extLst>
              <a:ext uri="{FF2B5EF4-FFF2-40B4-BE49-F238E27FC236}">
                <a16:creationId xmlns:a16="http://schemas.microsoft.com/office/drawing/2014/main" id="{F6DFF17B-C6F3-42DD-9741-CD5651B46121}"/>
              </a:ext>
            </a:extLst>
          </p:cNvPr>
          <p:cNvSpPr>
            <a:spLocks noGrp="1"/>
          </p:cNvSpPr>
          <p:nvPr>
            <p:ph type="ftr" sz="quarter" idx="3"/>
          </p:nvPr>
        </p:nvSpPr>
        <p:spPr>
          <a:xfrm>
            <a:off x="4702628" y="4857540"/>
            <a:ext cx="3513551" cy="138499"/>
          </a:xfrm>
        </p:spPr>
        <p:txBody>
          <a:bodyPr/>
          <a:lstStyle/>
          <a:p>
            <a:r>
              <a:rPr lang="en-US"/>
              <a:t>© The Leapfrog Group 2022</a:t>
            </a:r>
          </a:p>
        </p:txBody>
      </p:sp>
      <p:pic>
        <p:nvPicPr>
          <p:cNvPr id="20" name="Picture 19">
            <a:extLst>
              <a:ext uri="{FF2B5EF4-FFF2-40B4-BE49-F238E27FC236}">
                <a16:creationId xmlns:a16="http://schemas.microsoft.com/office/drawing/2014/main" id="{6C295012-7350-4368-9754-AA2AFCD63618}"/>
              </a:ext>
            </a:extLst>
          </p:cNvPr>
          <p:cNvPicPr>
            <a:picLocks noChangeAspect="1"/>
          </p:cNvPicPr>
          <p:nvPr/>
        </p:nvPicPr>
        <p:blipFill>
          <a:blip r:embed="rId3"/>
          <a:stretch>
            <a:fillRect/>
          </a:stretch>
        </p:blipFill>
        <p:spPr>
          <a:xfrm>
            <a:off x="3138021" y="1207824"/>
            <a:ext cx="3129213" cy="721759"/>
          </a:xfrm>
          <a:prstGeom prst="rect">
            <a:avLst/>
          </a:prstGeom>
        </p:spPr>
      </p:pic>
      <p:pic>
        <p:nvPicPr>
          <p:cNvPr id="11" name="Picture 10">
            <a:extLst>
              <a:ext uri="{FF2B5EF4-FFF2-40B4-BE49-F238E27FC236}">
                <a16:creationId xmlns:a16="http://schemas.microsoft.com/office/drawing/2014/main" id="{4A7D382F-FFA6-A19B-A109-D5461154C325}"/>
              </a:ext>
            </a:extLst>
          </p:cNvPr>
          <p:cNvPicPr>
            <a:picLocks noChangeAspect="1"/>
          </p:cNvPicPr>
          <p:nvPr/>
        </p:nvPicPr>
        <p:blipFill>
          <a:blip r:embed="rId4"/>
          <a:stretch>
            <a:fillRect/>
          </a:stretch>
        </p:blipFill>
        <p:spPr>
          <a:xfrm>
            <a:off x="3233271" y="3040197"/>
            <a:ext cx="2438740" cy="562053"/>
          </a:xfrm>
          <a:prstGeom prst="rect">
            <a:avLst/>
          </a:prstGeom>
        </p:spPr>
      </p:pic>
    </p:spTree>
    <p:extLst>
      <p:ext uri="{BB962C8B-B14F-4D97-AF65-F5344CB8AC3E}">
        <p14:creationId xmlns:p14="http://schemas.microsoft.com/office/powerpoint/2010/main" val="404238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7464-15C9-845D-E1BE-1D1BB42802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78C7C8-32FF-B070-637A-11E2AE23066A}"/>
              </a:ext>
            </a:extLst>
          </p:cNvPr>
          <p:cNvSpPr>
            <a:spLocks noGrp="1"/>
          </p:cNvSpPr>
          <p:nvPr>
            <p:ph type="subTitle" idx="1"/>
          </p:nvPr>
        </p:nvSpPr>
        <p:spPr>
          <a:xfrm>
            <a:off x="466772" y="353006"/>
            <a:ext cx="6109560" cy="462638"/>
          </a:xfrm>
        </p:spPr>
        <p:txBody>
          <a:bodyPr>
            <a:noAutofit/>
          </a:bodyPr>
          <a:lstStyle/>
          <a:p>
            <a:r>
              <a:rPr lang="en-US" sz="2400" b="1" dirty="0">
                <a:solidFill>
                  <a:srgbClr val="002060"/>
                </a:solidFill>
              </a:rPr>
              <a:t>RCA’s of Diagnostic Error    --    Why now?</a:t>
            </a:r>
          </a:p>
        </p:txBody>
      </p:sp>
      <p:pic>
        <p:nvPicPr>
          <p:cNvPr id="5" name="Picture 4" descr="A close-up of a gold medal&#10;&#10;Description automatically generated">
            <a:extLst>
              <a:ext uri="{FF2B5EF4-FFF2-40B4-BE49-F238E27FC236}">
                <a16:creationId xmlns:a16="http://schemas.microsoft.com/office/drawing/2014/main" id="{742DB78E-C1F4-E8B1-BC88-E64E73E44ED1}"/>
              </a:ext>
            </a:extLst>
          </p:cNvPr>
          <p:cNvPicPr>
            <a:picLocks noChangeAspect="1"/>
          </p:cNvPicPr>
          <p:nvPr/>
        </p:nvPicPr>
        <p:blipFill>
          <a:blip r:embed="rId2"/>
          <a:stretch>
            <a:fillRect/>
          </a:stretch>
        </p:blipFill>
        <p:spPr>
          <a:xfrm>
            <a:off x="6825734" y="4158681"/>
            <a:ext cx="2171700" cy="871817"/>
          </a:xfrm>
          <a:prstGeom prst="rect">
            <a:avLst/>
          </a:prstGeom>
        </p:spPr>
      </p:pic>
      <p:sp>
        <p:nvSpPr>
          <p:cNvPr id="6" name="TextBox 5">
            <a:extLst>
              <a:ext uri="{FF2B5EF4-FFF2-40B4-BE49-F238E27FC236}">
                <a16:creationId xmlns:a16="http://schemas.microsoft.com/office/drawing/2014/main" id="{DA9E7F07-14E3-A18B-9BCA-553D94E0A6A5}"/>
              </a:ext>
            </a:extLst>
          </p:cNvPr>
          <p:cNvSpPr txBox="1"/>
          <p:nvPr/>
        </p:nvSpPr>
        <p:spPr>
          <a:xfrm>
            <a:off x="1275835" y="1144717"/>
            <a:ext cx="5549900" cy="3139321"/>
          </a:xfrm>
          <a:prstGeom prst="rect">
            <a:avLst/>
          </a:prstGeom>
          <a:noFill/>
        </p:spPr>
        <p:txBody>
          <a:bodyPr wrap="square" rtlCol="0">
            <a:spAutoFit/>
          </a:bodyPr>
          <a:lstStyle/>
          <a:p>
            <a:r>
              <a:rPr lang="en-US" sz="1800" b="1" dirty="0">
                <a:solidFill>
                  <a:srgbClr val="C00000"/>
                </a:solidFill>
              </a:rPr>
              <a:t>Diagnostic error is the #1 patient safety concern in healthcare today</a:t>
            </a:r>
            <a:r>
              <a:rPr lang="en-US" sz="1500" b="1" dirty="0">
                <a:solidFill>
                  <a:schemeClr val="tx1">
                    <a:lumMod val="95000"/>
                    <a:lumOff val="5000"/>
                  </a:schemeClr>
                </a:solidFill>
              </a:rPr>
              <a:t> – ECRI</a:t>
            </a:r>
          </a:p>
          <a:p>
            <a:endParaRPr lang="en-US" sz="1500" b="1" dirty="0">
              <a:solidFill>
                <a:schemeClr val="tx1">
                  <a:lumMod val="95000"/>
                  <a:lumOff val="5000"/>
                </a:schemeClr>
              </a:solidFill>
            </a:endParaRPr>
          </a:p>
          <a:p>
            <a:r>
              <a:rPr lang="en-US" sz="1800" b="1" dirty="0">
                <a:solidFill>
                  <a:srgbClr val="C00000"/>
                </a:solidFill>
              </a:rPr>
              <a:t>All healthcare organizations need to address the harm associated with diagnostic error.    </a:t>
            </a:r>
          </a:p>
          <a:p>
            <a:pPr marL="600075" lvl="1" indent="-257175">
              <a:buFont typeface="Arial" panose="020B0604020202020204" pitchFamily="34" charset="0"/>
              <a:buChar char="•"/>
            </a:pPr>
            <a:r>
              <a:rPr lang="en-US" sz="1500" b="1" dirty="0">
                <a:solidFill>
                  <a:schemeClr val="tx1">
                    <a:lumMod val="95000"/>
                    <a:lumOff val="5000"/>
                  </a:schemeClr>
                </a:solidFill>
              </a:rPr>
              <a:t>NAM</a:t>
            </a:r>
          </a:p>
          <a:p>
            <a:pPr marL="600075" lvl="1" indent="-257175">
              <a:buFont typeface="Arial" panose="020B0604020202020204" pitchFamily="34" charset="0"/>
              <a:buChar char="•"/>
            </a:pPr>
            <a:r>
              <a:rPr lang="en-US" sz="1500" b="1" dirty="0">
                <a:solidFill>
                  <a:schemeClr val="tx1">
                    <a:lumMod val="95000"/>
                    <a:lumOff val="5000"/>
                  </a:schemeClr>
                </a:solidFill>
              </a:rPr>
              <a:t>WHO</a:t>
            </a:r>
          </a:p>
          <a:p>
            <a:pPr marL="600075" lvl="1" indent="-257175">
              <a:buFont typeface="Arial" panose="020B0604020202020204" pitchFamily="34" charset="0"/>
              <a:buChar char="•"/>
            </a:pPr>
            <a:r>
              <a:rPr lang="en-US" sz="1500" b="1" dirty="0">
                <a:solidFill>
                  <a:schemeClr val="tx1">
                    <a:lumMod val="95000"/>
                    <a:lumOff val="5000"/>
                  </a:schemeClr>
                </a:solidFill>
              </a:rPr>
              <a:t>CDC</a:t>
            </a:r>
          </a:p>
          <a:p>
            <a:pPr marL="257175" indent="-257175">
              <a:buFont typeface="Arial" panose="020B0604020202020204" pitchFamily="34" charset="0"/>
              <a:buChar char="•"/>
            </a:pPr>
            <a:endParaRPr lang="en-US" sz="1500" b="1" dirty="0">
              <a:solidFill>
                <a:schemeClr val="tx1">
                  <a:lumMod val="95000"/>
                  <a:lumOff val="5000"/>
                </a:schemeClr>
              </a:solidFill>
            </a:endParaRPr>
          </a:p>
          <a:p>
            <a:r>
              <a:rPr lang="en-US" sz="1800" b="1" dirty="0">
                <a:solidFill>
                  <a:srgbClr val="C00000"/>
                </a:solidFill>
              </a:rPr>
              <a:t>Diagnostic error is a top 10 cause of death in the US, over 250,000 deaths/year.  </a:t>
            </a:r>
            <a:r>
              <a:rPr lang="en-US" sz="1500" b="1" dirty="0">
                <a:solidFill>
                  <a:schemeClr val="tx1">
                    <a:lumMod val="95000"/>
                    <a:lumOff val="5000"/>
                  </a:schemeClr>
                </a:solidFill>
              </a:rPr>
              <a:t>(Newman-Toker et al. BMJ 2024: 33;2)</a:t>
            </a:r>
          </a:p>
        </p:txBody>
      </p:sp>
    </p:spTree>
    <p:extLst>
      <p:ext uri="{BB962C8B-B14F-4D97-AF65-F5344CB8AC3E}">
        <p14:creationId xmlns:p14="http://schemas.microsoft.com/office/powerpoint/2010/main" val="2279705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7267A-DBC7-C5D8-8AE9-98CF01ABCB8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BC863CF-6D6F-3DAE-2605-D1B94F6E75D8}"/>
              </a:ext>
            </a:extLst>
          </p:cNvPr>
          <p:cNvSpPr>
            <a:spLocks noGrp="1"/>
          </p:cNvSpPr>
          <p:nvPr>
            <p:ph type="subTitle" idx="1"/>
          </p:nvPr>
        </p:nvSpPr>
        <p:spPr>
          <a:xfrm>
            <a:off x="466772" y="353006"/>
            <a:ext cx="6264228" cy="650294"/>
          </a:xfrm>
        </p:spPr>
        <p:txBody>
          <a:bodyPr>
            <a:noAutofit/>
          </a:bodyPr>
          <a:lstStyle/>
          <a:p>
            <a:r>
              <a:rPr lang="en-US" sz="2400" b="1" dirty="0">
                <a:solidFill>
                  <a:srgbClr val="002060"/>
                </a:solidFill>
              </a:rPr>
              <a:t>RCA’s of Diagnostic Error    --    Finding them</a:t>
            </a:r>
          </a:p>
        </p:txBody>
      </p:sp>
      <p:pic>
        <p:nvPicPr>
          <p:cNvPr id="5" name="Picture 4" descr="A close-up of a gold medal&#10;&#10;Description automatically generated">
            <a:extLst>
              <a:ext uri="{FF2B5EF4-FFF2-40B4-BE49-F238E27FC236}">
                <a16:creationId xmlns:a16="http://schemas.microsoft.com/office/drawing/2014/main" id="{B6452B6E-9952-9BEB-9B12-E3E85BC1F20F}"/>
              </a:ext>
            </a:extLst>
          </p:cNvPr>
          <p:cNvPicPr>
            <a:picLocks noChangeAspect="1"/>
          </p:cNvPicPr>
          <p:nvPr/>
        </p:nvPicPr>
        <p:blipFill>
          <a:blip r:embed="rId2"/>
          <a:stretch>
            <a:fillRect/>
          </a:stretch>
        </p:blipFill>
        <p:spPr>
          <a:xfrm>
            <a:off x="6825734" y="4158681"/>
            <a:ext cx="2171700" cy="871817"/>
          </a:xfrm>
          <a:prstGeom prst="rect">
            <a:avLst/>
          </a:prstGeom>
        </p:spPr>
      </p:pic>
      <p:sp>
        <p:nvSpPr>
          <p:cNvPr id="2" name="TextBox 1">
            <a:extLst>
              <a:ext uri="{FF2B5EF4-FFF2-40B4-BE49-F238E27FC236}">
                <a16:creationId xmlns:a16="http://schemas.microsoft.com/office/drawing/2014/main" id="{C1364198-BE7A-AF94-60C5-54546EF858C7}"/>
              </a:ext>
            </a:extLst>
          </p:cNvPr>
          <p:cNvSpPr txBox="1"/>
          <p:nvPr/>
        </p:nvSpPr>
        <p:spPr>
          <a:xfrm>
            <a:off x="1726631" y="1535709"/>
            <a:ext cx="3909788" cy="1569660"/>
          </a:xfrm>
          <a:prstGeom prst="rect">
            <a:avLst/>
          </a:prstGeom>
          <a:noFill/>
        </p:spPr>
        <p:txBody>
          <a:bodyPr wrap="square" rtlCol="0">
            <a:spAutoFit/>
          </a:bodyPr>
          <a:lstStyle/>
          <a:p>
            <a:r>
              <a:rPr lang="en-US" b="1" dirty="0">
                <a:solidFill>
                  <a:srgbClr val="C00000"/>
                </a:solidFill>
              </a:rPr>
              <a:t>No:       </a:t>
            </a:r>
            <a:r>
              <a:rPr lang="en-US" b="1" dirty="0">
                <a:solidFill>
                  <a:srgbClr val="0070C0"/>
                </a:solidFill>
              </a:rPr>
              <a:t>Incident reports</a:t>
            </a:r>
          </a:p>
          <a:p>
            <a:endParaRPr lang="en-US" b="1" dirty="0">
              <a:solidFill>
                <a:srgbClr val="0070C0"/>
              </a:solidFill>
            </a:endParaRPr>
          </a:p>
          <a:p>
            <a:endParaRPr lang="en-US" b="1" dirty="0">
              <a:solidFill>
                <a:srgbClr val="0070C0"/>
              </a:solidFill>
            </a:endParaRPr>
          </a:p>
          <a:p>
            <a:r>
              <a:rPr lang="en-US" b="1" dirty="0">
                <a:solidFill>
                  <a:srgbClr val="C00000"/>
                </a:solidFill>
              </a:rPr>
              <a:t>Yes:</a:t>
            </a:r>
            <a:endParaRPr lang="en-US" b="1" dirty="0">
              <a:solidFill>
                <a:srgbClr val="0070C0"/>
              </a:solidFill>
            </a:endParaRPr>
          </a:p>
        </p:txBody>
      </p:sp>
      <p:sp>
        <p:nvSpPr>
          <p:cNvPr id="4" name="TextBox 3">
            <a:extLst>
              <a:ext uri="{FF2B5EF4-FFF2-40B4-BE49-F238E27FC236}">
                <a16:creationId xmlns:a16="http://schemas.microsoft.com/office/drawing/2014/main" id="{CEE0ABF8-6DCD-5605-F7DD-BE8379F1DC81}"/>
              </a:ext>
            </a:extLst>
          </p:cNvPr>
          <p:cNvSpPr txBox="1"/>
          <p:nvPr/>
        </p:nvSpPr>
        <p:spPr>
          <a:xfrm>
            <a:off x="2639289" y="2308997"/>
            <a:ext cx="3449783" cy="1477328"/>
          </a:xfrm>
          <a:prstGeom prst="rect">
            <a:avLst/>
          </a:prstGeom>
          <a:noFill/>
        </p:spPr>
        <p:txBody>
          <a:bodyPr wrap="square" rtlCol="0">
            <a:spAutoFit/>
          </a:bodyPr>
          <a:lstStyle/>
          <a:p>
            <a:r>
              <a:rPr lang="en-US" b="1" dirty="0">
                <a:solidFill>
                  <a:srgbClr val="0070C0"/>
                </a:solidFill>
              </a:rPr>
              <a:t>Ask patients</a:t>
            </a:r>
          </a:p>
          <a:p>
            <a:r>
              <a:rPr lang="en-US" b="1" dirty="0">
                <a:solidFill>
                  <a:srgbClr val="0070C0"/>
                </a:solidFill>
              </a:rPr>
              <a:t>Ask clinicians</a:t>
            </a:r>
          </a:p>
          <a:p>
            <a:r>
              <a:rPr lang="en-US" b="1" dirty="0">
                <a:solidFill>
                  <a:srgbClr val="0070C0"/>
                </a:solidFill>
              </a:rPr>
              <a:t>Use “Trigger tools”</a:t>
            </a:r>
          </a:p>
          <a:p>
            <a:endParaRPr lang="en-US" sz="1800" dirty="0"/>
          </a:p>
        </p:txBody>
      </p:sp>
    </p:spTree>
    <p:extLst>
      <p:ext uri="{BB962C8B-B14F-4D97-AF65-F5344CB8AC3E}">
        <p14:creationId xmlns:p14="http://schemas.microsoft.com/office/powerpoint/2010/main" val="1535752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3058-B696-761A-1A89-613ED05BA1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812878-6E17-F8DF-E5E1-DB8508D78A1C}"/>
              </a:ext>
            </a:extLst>
          </p:cNvPr>
          <p:cNvSpPr>
            <a:spLocks noGrp="1"/>
          </p:cNvSpPr>
          <p:nvPr>
            <p:ph type="subTitle" idx="1"/>
          </p:nvPr>
        </p:nvSpPr>
        <p:spPr>
          <a:xfrm>
            <a:off x="466773" y="353006"/>
            <a:ext cx="6822829" cy="462638"/>
          </a:xfrm>
        </p:spPr>
        <p:txBody>
          <a:bodyPr>
            <a:normAutofit fontScale="92500"/>
          </a:bodyPr>
          <a:lstStyle/>
          <a:p>
            <a:r>
              <a:rPr lang="en-US" sz="2400" b="1" dirty="0">
                <a:solidFill>
                  <a:srgbClr val="002060"/>
                </a:solidFill>
              </a:rPr>
              <a:t>RCA’s of Diagnostic Error vs other safety events</a:t>
            </a:r>
          </a:p>
        </p:txBody>
      </p:sp>
      <p:pic>
        <p:nvPicPr>
          <p:cNvPr id="5" name="Picture 4" descr="A close-up of a gold medal&#10;&#10;Description automatically generated">
            <a:extLst>
              <a:ext uri="{FF2B5EF4-FFF2-40B4-BE49-F238E27FC236}">
                <a16:creationId xmlns:a16="http://schemas.microsoft.com/office/drawing/2014/main" id="{81C87207-1146-0BE0-8306-6EA682EB001C}"/>
              </a:ext>
            </a:extLst>
          </p:cNvPr>
          <p:cNvPicPr>
            <a:picLocks noChangeAspect="1"/>
          </p:cNvPicPr>
          <p:nvPr/>
        </p:nvPicPr>
        <p:blipFill>
          <a:blip r:embed="rId2"/>
          <a:stretch>
            <a:fillRect/>
          </a:stretch>
        </p:blipFill>
        <p:spPr>
          <a:xfrm>
            <a:off x="6825734" y="4158681"/>
            <a:ext cx="2171700" cy="871817"/>
          </a:xfrm>
          <a:prstGeom prst="rect">
            <a:avLst/>
          </a:prstGeom>
        </p:spPr>
      </p:pic>
      <p:graphicFrame>
        <p:nvGraphicFramePr>
          <p:cNvPr id="2" name="Table 1">
            <a:extLst>
              <a:ext uri="{FF2B5EF4-FFF2-40B4-BE49-F238E27FC236}">
                <a16:creationId xmlns:a16="http://schemas.microsoft.com/office/drawing/2014/main" id="{DE95C251-FD18-4813-1D70-6BE80B6B2C50}"/>
              </a:ext>
            </a:extLst>
          </p:cNvPr>
          <p:cNvGraphicFramePr>
            <a:graphicFrameLocks noGrp="1"/>
          </p:cNvGraphicFramePr>
          <p:nvPr/>
        </p:nvGraphicFramePr>
        <p:xfrm>
          <a:off x="1193601" y="1348212"/>
          <a:ext cx="6096001" cy="2091098"/>
        </p:xfrm>
        <a:graphic>
          <a:graphicData uri="http://schemas.openxmlformats.org/drawingml/2006/table">
            <a:tbl>
              <a:tblPr firstRow="1" bandRow="1">
                <a:tableStyleId>{5C22544A-7EE6-4342-B048-85BDC9FD1C3A}</a:tableStyleId>
              </a:tblPr>
              <a:tblGrid>
                <a:gridCol w="2954927">
                  <a:extLst>
                    <a:ext uri="{9D8B030D-6E8A-4147-A177-3AD203B41FA5}">
                      <a16:colId xmlns:a16="http://schemas.microsoft.com/office/drawing/2014/main" val="1661297277"/>
                    </a:ext>
                  </a:extLst>
                </a:gridCol>
                <a:gridCol w="3141074">
                  <a:extLst>
                    <a:ext uri="{9D8B030D-6E8A-4147-A177-3AD203B41FA5}">
                      <a16:colId xmlns:a16="http://schemas.microsoft.com/office/drawing/2014/main" val="2277767650"/>
                    </a:ext>
                  </a:extLst>
                </a:gridCol>
              </a:tblGrid>
              <a:tr h="342900">
                <a:tc>
                  <a:txBody>
                    <a:bodyPr/>
                    <a:lstStyle/>
                    <a:p>
                      <a:pPr algn="ctr"/>
                      <a:r>
                        <a:rPr lang="en-US" sz="1800" dirty="0"/>
                        <a:t>What’s the same</a:t>
                      </a:r>
                    </a:p>
                  </a:txBody>
                  <a:tcPr marL="68580" marR="68580" marT="34290" marB="34290"/>
                </a:tc>
                <a:tc>
                  <a:txBody>
                    <a:bodyPr/>
                    <a:lstStyle/>
                    <a:p>
                      <a:pPr algn="ctr"/>
                      <a:r>
                        <a:rPr lang="en-US" sz="1800" dirty="0"/>
                        <a:t>What’s different</a:t>
                      </a:r>
                    </a:p>
                  </a:txBody>
                  <a:tcPr marL="68580" marR="68580" marT="34290" marB="34290"/>
                </a:tc>
                <a:extLst>
                  <a:ext uri="{0D108BD9-81ED-4DB2-BD59-A6C34878D82A}">
                    <a16:rowId xmlns:a16="http://schemas.microsoft.com/office/drawing/2014/main" val="2123273955"/>
                  </a:ext>
                </a:extLst>
              </a:tr>
              <a:tr h="278130">
                <a:tc>
                  <a:txBody>
                    <a:bodyPr/>
                    <a:lstStyle/>
                    <a:p>
                      <a:r>
                        <a:rPr lang="en-US" sz="1400" b="1" dirty="0"/>
                        <a:t>CEO\CMO charge</a:t>
                      </a:r>
                    </a:p>
                  </a:txBody>
                  <a:tcPr marL="68580" marR="68580" marT="34290" marB="34290"/>
                </a:tc>
                <a:tc>
                  <a:txBody>
                    <a:bodyPr/>
                    <a:lstStyle/>
                    <a:p>
                      <a:r>
                        <a:rPr lang="en-US" sz="1400" b="1" dirty="0">
                          <a:solidFill>
                            <a:schemeClr val="tx1"/>
                          </a:solidFill>
                        </a:rPr>
                        <a:t>Start IMMEDIATELY</a:t>
                      </a:r>
                    </a:p>
                  </a:txBody>
                  <a:tcPr marL="68580" marR="68580" marT="34290" marB="34290"/>
                </a:tc>
                <a:extLst>
                  <a:ext uri="{0D108BD9-81ED-4DB2-BD59-A6C34878D82A}">
                    <a16:rowId xmlns:a16="http://schemas.microsoft.com/office/drawing/2014/main" val="2751396613"/>
                  </a:ext>
                </a:extLst>
              </a:tr>
              <a:tr h="278130">
                <a:tc>
                  <a:txBody>
                    <a:bodyPr/>
                    <a:lstStyle/>
                    <a:p>
                      <a:r>
                        <a:rPr lang="en-US" sz="1400" b="1" dirty="0"/>
                        <a:t>RCA2, TJC, ASHRM tools – all good</a:t>
                      </a:r>
                    </a:p>
                  </a:txBody>
                  <a:tcPr marL="68580" marR="68580" marT="34290" marB="34290"/>
                </a:tc>
                <a:tc>
                  <a:txBody>
                    <a:bodyPr/>
                    <a:lstStyle/>
                    <a:p>
                      <a:r>
                        <a:rPr lang="en-US" sz="1400" b="1" dirty="0">
                          <a:solidFill>
                            <a:schemeClr val="tx1"/>
                          </a:solidFill>
                        </a:rPr>
                        <a:t>Include the clinicians involved</a:t>
                      </a:r>
                    </a:p>
                  </a:txBody>
                  <a:tcPr marL="68580" marR="68580" marT="34290" marB="34290"/>
                </a:tc>
                <a:extLst>
                  <a:ext uri="{0D108BD9-81ED-4DB2-BD59-A6C34878D82A}">
                    <a16:rowId xmlns:a16="http://schemas.microsoft.com/office/drawing/2014/main" val="816967207"/>
                  </a:ext>
                </a:extLst>
              </a:tr>
              <a:tr h="361358">
                <a:tc>
                  <a:txBody>
                    <a:bodyPr/>
                    <a:lstStyle/>
                    <a:p>
                      <a:r>
                        <a:rPr lang="en-US" sz="1400" b="1" dirty="0"/>
                        <a:t>Study the SYSTEM issues</a:t>
                      </a:r>
                    </a:p>
                  </a:txBody>
                  <a:tcPr marL="68580" marR="68580" marT="34290" marB="34290"/>
                </a:tc>
                <a:tc>
                  <a:txBody>
                    <a:bodyPr/>
                    <a:lstStyle/>
                    <a:p>
                      <a:r>
                        <a:rPr lang="en-US" sz="1400" b="1" dirty="0">
                          <a:solidFill>
                            <a:schemeClr val="tx1"/>
                          </a:solidFill>
                        </a:rPr>
                        <a:t>Study the COGNITIVE issues </a:t>
                      </a:r>
                    </a:p>
                  </a:txBody>
                  <a:tcPr marL="68580" marR="68580" marT="34290" marB="34290"/>
                </a:tc>
                <a:extLst>
                  <a:ext uri="{0D108BD9-81ED-4DB2-BD59-A6C34878D82A}">
                    <a16:rowId xmlns:a16="http://schemas.microsoft.com/office/drawing/2014/main" val="2070232315"/>
                  </a:ext>
                </a:extLst>
              </a:tr>
              <a:tr h="388620">
                <a:tc gridSpan="2">
                  <a:txBody>
                    <a:bodyPr/>
                    <a:lstStyle/>
                    <a:p>
                      <a:pPr algn="ctr"/>
                      <a:r>
                        <a:rPr lang="en-US" sz="2100" b="1" dirty="0">
                          <a:solidFill>
                            <a:srgbClr val="FF0000"/>
                          </a:solidFill>
                        </a:rPr>
                        <a:t>Use Safety 1 OR Safety 2 approach</a:t>
                      </a:r>
                    </a:p>
                  </a:txBody>
                  <a:tcPr marL="68580" marR="68580" marT="34290" marB="34290"/>
                </a:tc>
                <a:tc hMerge="1">
                  <a:txBody>
                    <a:bodyPr/>
                    <a:lstStyle/>
                    <a:p>
                      <a:endParaRPr lang="en-US" dirty="0"/>
                    </a:p>
                  </a:txBody>
                  <a:tcPr/>
                </a:tc>
                <a:extLst>
                  <a:ext uri="{0D108BD9-81ED-4DB2-BD59-A6C34878D82A}">
                    <a16:rowId xmlns:a16="http://schemas.microsoft.com/office/drawing/2014/main" val="2430019257"/>
                  </a:ext>
                </a:extLst>
              </a:tr>
              <a:tr h="4343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rPr>
                        <a:t>Do Something to Improve Safety !!</a:t>
                      </a:r>
                    </a:p>
                  </a:txBody>
                  <a:tcPr marL="68580" marR="68580" marT="34290" marB="34290"/>
                </a:tc>
                <a:tc hMerge="1">
                  <a:txBody>
                    <a:bodyPr/>
                    <a:lstStyle/>
                    <a:p>
                      <a:endParaRPr lang="en-US" dirty="0"/>
                    </a:p>
                  </a:txBody>
                  <a:tcPr/>
                </a:tc>
                <a:extLst>
                  <a:ext uri="{0D108BD9-81ED-4DB2-BD59-A6C34878D82A}">
                    <a16:rowId xmlns:a16="http://schemas.microsoft.com/office/drawing/2014/main" val="2686727775"/>
                  </a:ext>
                </a:extLst>
              </a:tr>
            </a:tbl>
          </a:graphicData>
        </a:graphic>
      </p:graphicFrame>
    </p:spTree>
    <p:extLst>
      <p:ext uri="{BB962C8B-B14F-4D97-AF65-F5344CB8AC3E}">
        <p14:creationId xmlns:p14="http://schemas.microsoft.com/office/powerpoint/2010/main" val="106468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8489D-0319-D619-AB73-A28FA929A0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74B920-9428-AEDC-56A2-C2DD5D611DFF}"/>
              </a:ext>
            </a:extLst>
          </p:cNvPr>
          <p:cNvSpPr>
            <a:spLocks noGrp="1"/>
          </p:cNvSpPr>
          <p:nvPr>
            <p:ph type="subTitle" idx="1"/>
          </p:nvPr>
        </p:nvSpPr>
        <p:spPr>
          <a:xfrm>
            <a:off x="630449" y="340760"/>
            <a:ext cx="6109560" cy="462638"/>
          </a:xfrm>
        </p:spPr>
        <p:txBody>
          <a:bodyPr>
            <a:noAutofit/>
          </a:bodyPr>
          <a:lstStyle/>
          <a:p>
            <a:pPr algn="l"/>
            <a:r>
              <a:rPr lang="en-US" sz="2400" b="1" dirty="0">
                <a:solidFill>
                  <a:srgbClr val="002060"/>
                </a:solidFill>
              </a:rPr>
              <a:t>Dimensions of RCA’s of Diagnostic Error    </a:t>
            </a:r>
          </a:p>
        </p:txBody>
      </p:sp>
      <p:pic>
        <p:nvPicPr>
          <p:cNvPr id="5" name="Picture 4" descr="A close-up of a gold medal&#10;&#10;Description automatically generated">
            <a:extLst>
              <a:ext uri="{FF2B5EF4-FFF2-40B4-BE49-F238E27FC236}">
                <a16:creationId xmlns:a16="http://schemas.microsoft.com/office/drawing/2014/main" id="{1078B298-58A2-1162-7BEC-FB1ED3EDA611}"/>
              </a:ext>
            </a:extLst>
          </p:cNvPr>
          <p:cNvPicPr>
            <a:picLocks noChangeAspect="1"/>
          </p:cNvPicPr>
          <p:nvPr/>
        </p:nvPicPr>
        <p:blipFill>
          <a:blip r:embed="rId2"/>
          <a:stretch>
            <a:fillRect/>
          </a:stretch>
        </p:blipFill>
        <p:spPr>
          <a:xfrm>
            <a:off x="6825734" y="4158681"/>
            <a:ext cx="2171700" cy="871817"/>
          </a:xfrm>
          <a:prstGeom prst="rect">
            <a:avLst/>
          </a:prstGeom>
        </p:spPr>
      </p:pic>
      <p:sp>
        <p:nvSpPr>
          <p:cNvPr id="6" name="TextBox 5">
            <a:extLst>
              <a:ext uri="{FF2B5EF4-FFF2-40B4-BE49-F238E27FC236}">
                <a16:creationId xmlns:a16="http://schemas.microsoft.com/office/drawing/2014/main" id="{479A8E42-B712-A980-8E41-73155C9F2D1F}"/>
              </a:ext>
            </a:extLst>
          </p:cNvPr>
          <p:cNvSpPr txBox="1"/>
          <p:nvPr/>
        </p:nvSpPr>
        <p:spPr>
          <a:xfrm>
            <a:off x="1275835" y="1071238"/>
            <a:ext cx="5549900" cy="553998"/>
          </a:xfrm>
          <a:prstGeom prst="rect">
            <a:avLst/>
          </a:prstGeom>
          <a:noFill/>
        </p:spPr>
        <p:txBody>
          <a:bodyPr wrap="square" rtlCol="0">
            <a:spAutoFit/>
          </a:bodyPr>
          <a:lstStyle/>
          <a:p>
            <a:endParaRPr lang="en-US" sz="1500" b="1" dirty="0">
              <a:solidFill>
                <a:schemeClr val="tx1">
                  <a:lumMod val="95000"/>
                  <a:lumOff val="5000"/>
                </a:schemeClr>
              </a:solidFill>
            </a:endParaRPr>
          </a:p>
          <a:p>
            <a:endParaRPr lang="en-US" sz="1500" b="1" dirty="0">
              <a:solidFill>
                <a:schemeClr val="tx1">
                  <a:lumMod val="95000"/>
                  <a:lumOff val="5000"/>
                </a:schemeClr>
              </a:solidFill>
            </a:endParaRPr>
          </a:p>
        </p:txBody>
      </p:sp>
      <p:pic>
        <p:nvPicPr>
          <p:cNvPr id="4" name="Picture 3" descr="A person and person with arrows pointing to each other&#10;&#10;Description automatically generated">
            <a:extLst>
              <a:ext uri="{FF2B5EF4-FFF2-40B4-BE49-F238E27FC236}">
                <a16:creationId xmlns:a16="http://schemas.microsoft.com/office/drawing/2014/main" id="{F2546B5D-FD73-5158-D9BF-76F78369200F}"/>
              </a:ext>
            </a:extLst>
          </p:cNvPr>
          <p:cNvPicPr>
            <a:picLocks noChangeAspect="1"/>
          </p:cNvPicPr>
          <p:nvPr/>
        </p:nvPicPr>
        <p:blipFill>
          <a:blip r:embed="rId3"/>
          <a:stretch>
            <a:fillRect/>
          </a:stretch>
        </p:blipFill>
        <p:spPr>
          <a:xfrm>
            <a:off x="1530805" y="904618"/>
            <a:ext cx="5636078" cy="3167645"/>
          </a:xfrm>
          <a:prstGeom prst="rect">
            <a:avLst/>
          </a:prstGeom>
        </p:spPr>
      </p:pic>
    </p:spTree>
    <p:extLst>
      <p:ext uri="{BB962C8B-B14F-4D97-AF65-F5344CB8AC3E}">
        <p14:creationId xmlns:p14="http://schemas.microsoft.com/office/powerpoint/2010/main" val="206513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61CF-9398-D12F-CC90-37C608519BB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4DF06C-77C4-64E2-7A67-9F2E19D78D80}"/>
              </a:ext>
            </a:extLst>
          </p:cNvPr>
          <p:cNvSpPr txBox="1"/>
          <p:nvPr/>
        </p:nvSpPr>
        <p:spPr>
          <a:xfrm>
            <a:off x="1275835" y="1071238"/>
            <a:ext cx="5549900" cy="553998"/>
          </a:xfrm>
          <a:prstGeom prst="rect">
            <a:avLst/>
          </a:prstGeom>
          <a:noFill/>
        </p:spPr>
        <p:txBody>
          <a:bodyPr wrap="square" rtlCol="0">
            <a:spAutoFit/>
          </a:bodyPr>
          <a:lstStyle/>
          <a:p>
            <a:endParaRPr lang="en-US" sz="1500" b="1" dirty="0">
              <a:solidFill>
                <a:schemeClr val="tx1">
                  <a:lumMod val="95000"/>
                  <a:lumOff val="5000"/>
                </a:schemeClr>
              </a:solidFill>
            </a:endParaRPr>
          </a:p>
          <a:p>
            <a:endParaRPr lang="en-US" sz="1500" b="1" dirty="0">
              <a:solidFill>
                <a:schemeClr val="tx1">
                  <a:lumMod val="95000"/>
                  <a:lumOff val="5000"/>
                </a:schemeClr>
              </a:solidFill>
            </a:endParaRPr>
          </a:p>
        </p:txBody>
      </p:sp>
      <p:pic>
        <p:nvPicPr>
          <p:cNvPr id="4" name="Picture 3" descr="A diagram of a patient's process&#10;&#10;Description automatically generated">
            <a:extLst>
              <a:ext uri="{FF2B5EF4-FFF2-40B4-BE49-F238E27FC236}">
                <a16:creationId xmlns:a16="http://schemas.microsoft.com/office/drawing/2014/main" id="{EA844FF4-D412-BB44-2375-A85FC7636EFC}"/>
              </a:ext>
            </a:extLst>
          </p:cNvPr>
          <p:cNvPicPr>
            <a:picLocks noChangeAspect="1"/>
          </p:cNvPicPr>
          <p:nvPr/>
        </p:nvPicPr>
        <p:blipFill>
          <a:blip r:embed="rId2"/>
          <a:stretch>
            <a:fillRect/>
          </a:stretch>
        </p:blipFill>
        <p:spPr>
          <a:xfrm>
            <a:off x="732910" y="947206"/>
            <a:ext cx="6635750" cy="3679133"/>
          </a:xfrm>
          <a:prstGeom prst="rect">
            <a:avLst/>
          </a:prstGeom>
        </p:spPr>
      </p:pic>
      <p:sp>
        <p:nvSpPr>
          <p:cNvPr id="7" name="TextBox 6">
            <a:extLst>
              <a:ext uri="{FF2B5EF4-FFF2-40B4-BE49-F238E27FC236}">
                <a16:creationId xmlns:a16="http://schemas.microsoft.com/office/drawing/2014/main" id="{F909078C-1B33-0AD6-A53A-ECE00250A297}"/>
              </a:ext>
            </a:extLst>
          </p:cNvPr>
          <p:cNvSpPr txBox="1"/>
          <p:nvPr/>
        </p:nvSpPr>
        <p:spPr>
          <a:xfrm>
            <a:off x="7339315" y="532715"/>
            <a:ext cx="758537" cy="369332"/>
          </a:xfrm>
          <a:prstGeom prst="rect">
            <a:avLst/>
          </a:prstGeom>
          <a:solidFill>
            <a:schemeClr val="bg1"/>
          </a:solidFill>
        </p:spPr>
        <p:txBody>
          <a:bodyPr wrap="square" rtlCol="0">
            <a:spAutoFit/>
          </a:bodyPr>
          <a:lstStyle/>
          <a:p>
            <a:endParaRPr lang="en-US" sz="1800" dirty="0"/>
          </a:p>
        </p:txBody>
      </p:sp>
      <p:pic>
        <p:nvPicPr>
          <p:cNvPr id="5" name="Picture 4" descr="A close-up of a gold medal&#10;&#10;Description automatically generated">
            <a:extLst>
              <a:ext uri="{FF2B5EF4-FFF2-40B4-BE49-F238E27FC236}">
                <a16:creationId xmlns:a16="http://schemas.microsoft.com/office/drawing/2014/main" id="{1192DA0D-4B15-CEF2-B3FD-CC0CA377B7EA}"/>
              </a:ext>
            </a:extLst>
          </p:cNvPr>
          <p:cNvPicPr>
            <a:picLocks noChangeAspect="1"/>
          </p:cNvPicPr>
          <p:nvPr/>
        </p:nvPicPr>
        <p:blipFill>
          <a:blip r:embed="rId3"/>
          <a:stretch>
            <a:fillRect/>
          </a:stretch>
        </p:blipFill>
        <p:spPr>
          <a:xfrm>
            <a:off x="6825734" y="4158681"/>
            <a:ext cx="2171700" cy="871817"/>
          </a:xfrm>
          <a:prstGeom prst="rect">
            <a:avLst/>
          </a:prstGeom>
        </p:spPr>
      </p:pic>
      <p:sp>
        <p:nvSpPr>
          <p:cNvPr id="8" name="TextBox 7">
            <a:extLst>
              <a:ext uri="{FF2B5EF4-FFF2-40B4-BE49-F238E27FC236}">
                <a16:creationId xmlns:a16="http://schemas.microsoft.com/office/drawing/2014/main" id="{73B8C365-3BCF-17C0-3F4C-038FE137B821}"/>
              </a:ext>
            </a:extLst>
          </p:cNvPr>
          <p:cNvSpPr txBox="1"/>
          <p:nvPr/>
        </p:nvSpPr>
        <p:spPr>
          <a:xfrm>
            <a:off x="2876044" y="2129010"/>
            <a:ext cx="1618370" cy="646331"/>
          </a:xfrm>
          <a:prstGeom prst="rect">
            <a:avLst/>
          </a:prstGeom>
          <a:solidFill>
            <a:schemeClr val="bg1"/>
          </a:solidFill>
        </p:spPr>
        <p:txBody>
          <a:bodyPr wrap="square" rtlCol="0">
            <a:spAutoFit/>
          </a:bodyPr>
          <a:lstStyle/>
          <a:p>
            <a:r>
              <a:rPr lang="en-US" sz="1800" b="1" dirty="0">
                <a:solidFill>
                  <a:srgbClr val="C00000"/>
                </a:solidFill>
              </a:rPr>
              <a:t>Human Factors</a:t>
            </a:r>
          </a:p>
        </p:txBody>
      </p:sp>
      <p:sp>
        <p:nvSpPr>
          <p:cNvPr id="9" name="TextBox 8">
            <a:extLst>
              <a:ext uri="{FF2B5EF4-FFF2-40B4-BE49-F238E27FC236}">
                <a16:creationId xmlns:a16="http://schemas.microsoft.com/office/drawing/2014/main" id="{26F63E0F-EC94-CF27-88E6-8A41D2E91237}"/>
              </a:ext>
            </a:extLst>
          </p:cNvPr>
          <p:cNvSpPr txBox="1"/>
          <p:nvPr/>
        </p:nvSpPr>
        <p:spPr>
          <a:xfrm>
            <a:off x="7368660" y="572078"/>
            <a:ext cx="207288" cy="369332"/>
          </a:xfrm>
          <a:prstGeom prst="rect">
            <a:avLst/>
          </a:prstGeom>
          <a:solidFill>
            <a:schemeClr val="bg1"/>
          </a:solidFill>
        </p:spPr>
        <p:txBody>
          <a:bodyPr wrap="square" rtlCol="0">
            <a:spAutoFit/>
          </a:bodyPr>
          <a:lstStyle/>
          <a:p>
            <a:endParaRPr lang="en-US" sz="1800" dirty="0"/>
          </a:p>
        </p:txBody>
      </p:sp>
      <p:sp>
        <p:nvSpPr>
          <p:cNvPr id="10" name="Subtitle 9">
            <a:extLst>
              <a:ext uri="{FF2B5EF4-FFF2-40B4-BE49-F238E27FC236}">
                <a16:creationId xmlns:a16="http://schemas.microsoft.com/office/drawing/2014/main" id="{DAF7A3E0-5F55-B293-9CFF-711065EDEC2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826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783-D5C9-5EF0-5029-A73EF6E915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9E1E30-41E1-AF8D-B72C-F0A3B8BD645D}"/>
              </a:ext>
            </a:extLst>
          </p:cNvPr>
          <p:cNvSpPr>
            <a:spLocks noGrp="1"/>
          </p:cNvSpPr>
          <p:nvPr>
            <p:ph type="subTitle" idx="1"/>
          </p:nvPr>
        </p:nvSpPr>
        <p:spPr>
          <a:xfrm>
            <a:off x="466772" y="353006"/>
            <a:ext cx="6795360" cy="462638"/>
          </a:xfrm>
        </p:spPr>
        <p:txBody>
          <a:bodyPr>
            <a:noAutofit/>
          </a:bodyPr>
          <a:lstStyle/>
          <a:p>
            <a:r>
              <a:rPr lang="en-US" sz="2400" b="1" dirty="0">
                <a:solidFill>
                  <a:srgbClr val="002060"/>
                </a:solidFill>
              </a:rPr>
              <a:t>Clinical Reasoning </a:t>
            </a:r>
          </a:p>
        </p:txBody>
      </p:sp>
      <p:pic>
        <p:nvPicPr>
          <p:cNvPr id="5" name="Picture 4" descr="A close-up of a gold medal&#10;&#10;Description automatically generated">
            <a:extLst>
              <a:ext uri="{FF2B5EF4-FFF2-40B4-BE49-F238E27FC236}">
                <a16:creationId xmlns:a16="http://schemas.microsoft.com/office/drawing/2014/main" id="{67139F6A-6C90-983A-A2EC-4F7B890A848E}"/>
              </a:ext>
            </a:extLst>
          </p:cNvPr>
          <p:cNvPicPr>
            <a:picLocks noChangeAspect="1"/>
          </p:cNvPicPr>
          <p:nvPr/>
        </p:nvPicPr>
        <p:blipFill>
          <a:blip r:embed="rId2"/>
          <a:stretch>
            <a:fillRect/>
          </a:stretch>
        </p:blipFill>
        <p:spPr>
          <a:xfrm>
            <a:off x="6825734" y="4158681"/>
            <a:ext cx="2171700" cy="871817"/>
          </a:xfrm>
          <a:prstGeom prst="rect">
            <a:avLst/>
          </a:prstGeom>
        </p:spPr>
      </p:pic>
      <p:pic>
        <p:nvPicPr>
          <p:cNvPr id="2" name="Picture 1" descr="A diagram of a process&#10;&#10;Description automatically generated">
            <a:extLst>
              <a:ext uri="{FF2B5EF4-FFF2-40B4-BE49-F238E27FC236}">
                <a16:creationId xmlns:a16="http://schemas.microsoft.com/office/drawing/2014/main" id="{6B933506-E11C-0DEC-86A1-589FD87185D8}"/>
              </a:ext>
            </a:extLst>
          </p:cNvPr>
          <p:cNvPicPr>
            <a:picLocks noChangeAspect="1"/>
          </p:cNvPicPr>
          <p:nvPr/>
        </p:nvPicPr>
        <p:blipFill>
          <a:blip r:embed="rId3"/>
          <a:stretch>
            <a:fillRect/>
          </a:stretch>
        </p:blipFill>
        <p:spPr>
          <a:xfrm>
            <a:off x="1321240" y="945545"/>
            <a:ext cx="6064299" cy="3173037"/>
          </a:xfrm>
          <a:prstGeom prst="rect">
            <a:avLst/>
          </a:prstGeom>
        </p:spPr>
      </p:pic>
    </p:spTree>
    <p:extLst>
      <p:ext uri="{BB962C8B-B14F-4D97-AF65-F5344CB8AC3E}">
        <p14:creationId xmlns:p14="http://schemas.microsoft.com/office/powerpoint/2010/main" val="3772511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30CB-602D-42C7-ACD1-A02BBFFF312F}"/>
            </a:ext>
          </a:extLst>
        </p:cNvPr>
        <p:cNvGrpSpPr/>
        <p:nvPr/>
      </p:nvGrpSpPr>
      <p:grpSpPr>
        <a:xfrm>
          <a:off x="0" y="0"/>
          <a:ext cx="0" cy="0"/>
          <a:chOff x="0" y="0"/>
          <a:chExt cx="0" cy="0"/>
        </a:xfrm>
      </p:grpSpPr>
      <p:pic>
        <p:nvPicPr>
          <p:cNvPr id="5" name="Picture 4" descr="A close-up of a gold medal&#10;&#10;Description automatically generated">
            <a:extLst>
              <a:ext uri="{FF2B5EF4-FFF2-40B4-BE49-F238E27FC236}">
                <a16:creationId xmlns:a16="http://schemas.microsoft.com/office/drawing/2014/main" id="{7A515BC3-FDD1-B4F3-FC12-A2B0EB6A8184}"/>
              </a:ext>
            </a:extLst>
          </p:cNvPr>
          <p:cNvPicPr>
            <a:picLocks noChangeAspect="1"/>
          </p:cNvPicPr>
          <p:nvPr/>
        </p:nvPicPr>
        <p:blipFill>
          <a:blip r:embed="rId2"/>
          <a:stretch>
            <a:fillRect/>
          </a:stretch>
        </p:blipFill>
        <p:spPr>
          <a:xfrm>
            <a:off x="6825734" y="4158681"/>
            <a:ext cx="2171700" cy="871817"/>
          </a:xfrm>
          <a:prstGeom prst="rect">
            <a:avLst/>
          </a:prstGeom>
        </p:spPr>
      </p:pic>
      <p:pic>
        <p:nvPicPr>
          <p:cNvPr id="2" name="Picture 1" descr="A diagram of a process&#10;&#10;Description automatically generated">
            <a:extLst>
              <a:ext uri="{FF2B5EF4-FFF2-40B4-BE49-F238E27FC236}">
                <a16:creationId xmlns:a16="http://schemas.microsoft.com/office/drawing/2014/main" id="{55AE4B1D-D850-22FA-4C34-FCE1DE17534D}"/>
              </a:ext>
            </a:extLst>
          </p:cNvPr>
          <p:cNvPicPr>
            <a:picLocks noChangeAspect="1"/>
          </p:cNvPicPr>
          <p:nvPr/>
        </p:nvPicPr>
        <p:blipFill>
          <a:blip r:embed="rId3"/>
          <a:stretch>
            <a:fillRect/>
          </a:stretch>
        </p:blipFill>
        <p:spPr>
          <a:xfrm>
            <a:off x="1321240" y="955781"/>
            <a:ext cx="6064299" cy="3173037"/>
          </a:xfrm>
          <a:prstGeom prst="rect">
            <a:avLst/>
          </a:prstGeom>
        </p:spPr>
      </p:pic>
      <p:sp>
        <p:nvSpPr>
          <p:cNvPr id="4" name="TextBox 3">
            <a:extLst>
              <a:ext uri="{FF2B5EF4-FFF2-40B4-BE49-F238E27FC236}">
                <a16:creationId xmlns:a16="http://schemas.microsoft.com/office/drawing/2014/main" id="{DCB5F8DC-A955-3C79-EF58-831C03A2E02D}"/>
              </a:ext>
            </a:extLst>
          </p:cNvPr>
          <p:cNvSpPr txBox="1"/>
          <p:nvPr/>
        </p:nvSpPr>
        <p:spPr>
          <a:xfrm>
            <a:off x="3974664" y="2937681"/>
            <a:ext cx="757451" cy="738664"/>
          </a:xfrm>
          <a:prstGeom prst="rect">
            <a:avLst/>
          </a:prstGeom>
          <a:noFill/>
        </p:spPr>
        <p:txBody>
          <a:bodyPr wrap="square" rtlCol="0">
            <a:spAutoFit/>
          </a:bodyPr>
          <a:lstStyle/>
          <a:p>
            <a:r>
              <a:rPr lang="en-US" sz="2100" b="1" dirty="0">
                <a:solidFill>
                  <a:srgbClr val="C00000"/>
                </a:solidFill>
              </a:rPr>
              <a:t>80 %</a:t>
            </a:r>
          </a:p>
        </p:txBody>
      </p:sp>
      <p:sp>
        <p:nvSpPr>
          <p:cNvPr id="6" name="TextBox 5">
            <a:extLst>
              <a:ext uri="{FF2B5EF4-FFF2-40B4-BE49-F238E27FC236}">
                <a16:creationId xmlns:a16="http://schemas.microsoft.com/office/drawing/2014/main" id="{2D150A71-A69D-819D-A532-5D30352DCE36}"/>
              </a:ext>
            </a:extLst>
          </p:cNvPr>
          <p:cNvSpPr txBox="1"/>
          <p:nvPr/>
        </p:nvSpPr>
        <p:spPr>
          <a:xfrm>
            <a:off x="781054" y="1508244"/>
            <a:ext cx="757451" cy="415498"/>
          </a:xfrm>
          <a:prstGeom prst="rect">
            <a:avLst/>
          </a:prstGeom>
          <a:noFill/>
        </p:spPr>
        <p:txBody>
          <a:bodyPr wrap="square" rtlCol="0">
            <a:spAutoFit/>
          </a:bodyPr>
          <a:lstStyle/>
          <a:p>
            <a:r>
              <a:rPr lang="en-US" sz="2100" b="1" dirty="0">
                <a:solidFill>
                  <a:srgbClr val="C00000"/>
                </a:solidFill>
              </a:rPr>
              <a:t>5 %</a:t>
            </a:r>
          </a:p>
        </p:txBody>
      </p:sp>
      <p:sp>
        <p:nvSpPr>
          <p:cNvPr id="7" name="TextBox 6">
            <a:extLst>
              <a:ext uri="{FF2B5EF4-FFF2-40B4-BE49-F238E27FC236}">
                <a16:creationId xmlns:a16="http://schemas.microsoft.com/office/drawing/2014/main" id="{0434991A-E63D-CE0F-170E-3F4EB7D8308E}"/>
              </a:ext>
            </a:extLst>
          </p:cNvPr>
          <p:cNvSpPr txBox="1"/>
          <p:nvPr/>
        </p:nvSpPr>
        <p:spPr>
          <a:xfrm>
            <a:off x="781054" y="3248188"/>
            <a:ext cx="757451" cy="738664"/>
          </a:xfrm>
          <a:prstGeom prst="rect">
            <a:avLst/>
          </a:prstGeom>
          <a:noFill/>
        </p:spPr>
        <p:txBody>
          <a:bodyPr wrap="square" rtlCol="0">
            <a:spAutoFit/>
          </a:bodyPr>
          <a:lstStyle/>
          <a:p>
            <a:r>
              <a:rPr lang="en-US" sz="2100" b="1" dirty="0">
                <a:solidFill>
                  <a:srgbClr val="C00000"/>
                </a:solidFill>
              </a:rPr>
              <a:t>15 %</a:t>
            </a:r>
          </a:p>
        </p:txBody>
      </p:sp>
      <p:sp>
        <p:nvSpPr>
          <p:cNvPr id="8" name="TextBox 7">
            <a:extLst>
              <a:ext uri="{FF2B5EF4-FFF2-40B4-BE49-F238E27FC236}">
                <a16:creationId xmlns:a16="http://schemas.microsoft.com/office/drawing/2014/main" id="{866A873D-4B67-8822-FA4A-BEF703E80527}"/>
              </a:ext>
            </a:extLst>
          </p:cNvPr>
          <p:cNvSpPr txBox="1"/>
          <p:nvPr/>
        </p:nvSpPr>
        <p:spPr>
          <a:xfrm>
            <a:off x="4732114" y="1443293"/>
            <a:ext cx="1266077" cy="415498"/>
          </a:xfrm>
          <a:prstGeom prst="rect">
            <a:avLst/>
          </a:prstGeom>
          <a:noFill/>
        </p:spPr>
        <p:txBody>
          <a:bodyPr wrap="square" rtlCol="0">
            <a:spAutoFit/>
          </a:bodyPr>
          <a:lstStyle/>
          <a:p>
            <a:r>
              <a:rPr lang="en-US" sz="2100" b="1" dirty="0"/>
              <a:t>“Bias”</a:t>
            </a:r>
          </a:p>
        </p:txBody>
      </p:sp>
    </p:spTree>
    <p:extLst>
      <p:ext uri="{BB962C8B-B14F-4D97-AF65-F5344CB8AC3E}">
        <p14:creationId xmlns:p14="http://schemas.microsoft.com/office/powerpoint/2010/main" val="2456743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D2A9-8960-8578-7B63-243B96862E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B5762A-CDAD-D693-6404-D55F46E65B69}"/>
              </a:ext>
            </a:extLst>
          </p:cNvPr>
          <p:cNvSpPr>
            <a:spLocks noGrp="1"/>
          </p:cNvSpPr>
          <p:nvPr>
            <p:ph type="subTitle" idx="1"/>
          </p:nvPr>
        </p:nvSpPr>
        <p:spPr>
          <a:xfrm>
            <a:off x="466772" y="353006"/>
            <a:ext cx="6905578" cy="462638"/>
          </a:xfrm>
        </p:spPr>
        <p:txBody>
          <a:bodyPr>
            <a:noAutofit/>
          </a:bodyPr>
          <a:lstStyle/>
          <a:p>
            <a:r>
              <a:rPr lang="en-US" sz="2400" b="1" dirty="0">
                <a:solidFill>
                  <a:srgbClr val="002060"/>
                </a:solidFill>
              </a:rPr>
              <a:t>RCA’s of Diagnostic Error    --    Interventions</a:t>
            </a:r>
          </a:p>
        </p:txBody>
      </p:sp>
      <p:pic>
        <p:nvPicPr>
          <p:cNvPr id="5" name="Picture 4" descr="A close-up of a gold medal&#10;&#10;Description automatically generated">
            <a:extLst>
              <a:ext uri="{FF2B5EF4-FFF2-40B4-BE49-F238E27FC236}">
                <a16:creationId xmlns:a16="http://schemas.microsoft.com/office/drawing/2014/main" id="{1623DA37-28A9-8AE9-8CF5-04FAE7940B06}"/>
              </a:ext>
            </a:extLst>
          </p:cNvPr>
          <p:cNvPicPr>
            <a:picLocks noChangeAspect="1"/>
          </p:cNvPicPr>
          <p:nvPr/>
        </p:nvPicPr>
        <p:blipFill>
          <a:blip r:embed="rId2"/>
          <a:stretch>
            <a:fillRect/>
          </a:stretch>
        </p:blipFill>
        <p:spPr>
          <a:xfrm>
            <a:off x="6825734" y="4158681"/>
            <a:ext cx="2171700" cy="871817"/>
          </a:xfrm>
          <a:prstGeom prst="rect">
            <a:avLst/>
          </a:prstGeom>
        </p:spPr>
      </p:pic>
      <p:sp>
        <p:nvSpPr>
          <p:cNvPr id="2" name="TextBox 1">
            <a:extLst>
              <a:ext uri="{FF2B5EF4-FFF2-40B4-BE49-F238E27FC236}">
                <a16:creationId xmlns:a16="http://schemas.microsoft.com/office/drawing/2014/main" id="{2B24E3F9-CD76-D4E2-289B-81C544E42AB0}"/>
              </a:ext>
            </a:extLst>
          </p:cNvPr>
          <p:cNvSpPr txBox="1"/>
          <p:nvPr/>
        </p:nvSpPr>
        <p:spPr>
          <a:xfrm>
            <a:off x="2715000" y="1340393"/>
            <a:ext cx="4872251" cy="2308324"/>
          </a:xfrm>
          <a:prstGeom prst="rect">
            <a:avLst/>
          </a:prstGeom>
          <a:noFill/>
        </p:spPr>
        <p:txBody>
          <a:bodyPr wrap="square" rtlCol="0">
            <a:spAutoFit/>
          </a:bodyPr>
          <a:lstStyle/>
          <a:p>
            <a:r>
              <a:rPr lang="en-US" b="1" dirty="0">
                <a:solidFill>
                  <a:srgbClr val="0070C0"/>
                </a:solidFill>
              </a:rPr>
              <a:t>Patient engagement</a:t>
            </a:r>
          </a:p>
          <a:p>
            <a:r>
              <a:rPr lang="en-US" b="1" dirty="0">
                <a:solidFill>
                  <a:srgbClr val="0070C0"/>
                </a:solidFill>
              </a:rPr>
              <a:t>Decision support</a:t>
            </a:r>
          </a:p>
          <a:p>
            <a:r>
              <a:rPr lang="en-US" b="1" dirty="0">
                <a:solidFill>
                  <a:srgbClr val="0070C0"/>
                </a:solidFill>
              </a:rPr>
              <a:t>Teamwork</a:t>
            </a:r>
          </a:p>
          <a:p>
            <a:r>
              <a:rPr lang="en-US" b="1" dirty="0">
                <a:solidFill>
                  <a:srgbClr val="0070C0"/>
                </a:solidFill>
              </a:rPr>
              <a:t>Follow Up; Closing the loop</a:t>
            </a:r>
          </a:p>
          <a:p>
            <a:r>
              <a:rPr lang="en-US" b="1" dirty="0">
                <a:solidFill>
                  <a:srgbClr val="0070C0"/>
                </a:solidFill>
              </a:rPr>
              <a:t>Feedback</a:t>
            </a:r>
          </a:p>
          <a:p>
            <a:r>
              <a:rPr lang="en-US" b="1" dirty="0">
                <a:solidFill>
                  <a:srgbClr val="0070C0"/>
                </a:solidFill>
              </a:rPr>
              <a:t>Pause to reflect</a:t>
            </a:r>
          </a:p>
        </p:txBody>
      </p:sp>
    </p:spTree>
    <p:extLst>
      <p:ext uri="{BB962C8B-B14F-4D97-AF65-F5344CB8AC3E}">
        <p14:creationId xmlns:p14="http://schemas.microsoft.com/office/powerpoint/2010/main" val="1866633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1E01-7FAD-8018-BC2B-5BC53AA4438C}"/>
            </a:ext>
          </a:extLst>
        </p:cNvPr>
        <p:cNvGrpSpPr/>
        <p:nvPr/>
      </p:nvGrpSpPr>
      <p:grpSpPr>
        <a:xfrm>
          <a:off x="0" y="0"/>
          <a:ext cx="0" cy="0"/>
          <a:chOff x="0" y="0"/>
          <a:chExt cx="0" cy="0"/>
        </a:xfrm>
      </p:grpSpPr>
      <p:pic>
        <p:nvPicPr>
          <p:cNvPr id="2" name="Picture 1" descr="A close-up of words&#10;&#10;Description automatically generated">
            <a:extLst>
              <a:ext uri="{FF2B5EF4-FFF2-40B4-BE49-F238E27FC236}">
                <a16:creationId xmlns:a16="http://schemas.microsoft.com/office/drawing/2014/main" id="{B775929E-8F98-2A88-7750-3CA9236FEA8F}"/>
              </a:ext>
            </a:extLst>
          </p:cNvPr>
          <p:cNvPicPr>
            <a:picLocks noChangeAspect="1"/>
          </p:cNvPicPr>
          <p:nvPr/>
        </p:nvPicPr>
        <p:blipFill>
          <a:blip r:embed="rId2"/>
          <a:stretch>
            <a:fillRect/>
          </a:stretch>
        </p:blipFill>
        <p:spPr>
          <a:xfrm>
            <a:off x="1655936" y="721210"/>
            <a:ext cx="5057205" cy="2549245"/>
          </a:xfrm>
          <a:prstGeom prst="rect">
            <a:avLst/>
          </a:prstGeom>
        </p:spPr>
      </p:pic>
      <p:sp>
        <p:nvSpPr>
          <p:cNvPr id="4" name="TextBox 3">
            <a:extLst>
              <a:ext uri="{FF2B5EF4-FFF2-40B4-BE49-F238E27FC236}">
                <a16:creationId xmlns:a16="http://schemas.microsoft.com/office/drawing/2014/main" id="{5A264CB8-F715-CF74-CE92-F15421D580AD}"/>
              </a:ext>
            </a:extLst>
          </p:cNvPr>
          <p:cNvSpPr txBox="1"/>
          <p:nvPr/>
        </p:nvSpPr>
        <p:spPr>
          <a:xfrm>
            <a:off x="1215663" y="3659416"/>
            <a:ext cx="6334388" cy="1431161"/>
          </a:xfrm>
          <a:prstGeom prst="rect">
            <a:avLst/>
          </a:prstGeom>
          <a:noFill/>
        </p:spPr>
        <p:txBody>
          <a:bodyPr wrap="square" rtlCol="0">
            <a:spAutoFit/>
          </a:bodyPr>
          <a:lstStyle/>
          <a:p>
            <a:pPr algn="ctr"/>
            <a:r>
              <a:rPr lang="en-US" sz="1800" b="1" dirty="0">
                <a:solidFill>
                  <a:srgbClr val="0070C0"/>
                </a:solidFill>
              </a:rPr>
              <a:t>ROOT CAUSE ANALYSIS OF CASES INVOLVING DIAGNOSIS </a:t>
            </a:r>
          </a:p>
          <a:p>
            <a:pPr algn="ctr"/>
            <a:r>
              <a:rPr lang="en-US" sz="1800" b="1" dirty="0">
                <a:solidFill>
                  <a:srgbClr val="0070C0"/>
                </a:solidFill>
              </a:rPr>
              <a:t>A Handbook for Healthcare Organizations</a:t>
            </a:r>
          </a:p>
          <a:p>
            <a:endParaRPr lang="en-US" sz="1800" b="1" dirty="0">
              <a:solidFill>
                <a:srgbClr val="0070C0"/>
              </a:solidFill>
            </a:endParaRPr>
          </a:p>
          <a:p>
            <a:pPr algn="ctr"/>
            <a:r>
              <a:rPr lang="en-US" sz="1500" b="1" u="sng"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hlinkClick r:id="rId3" tooltip="https://www.leapfroggroup.org/influencing/resources-and-media">
                  <a:extLst>
                    <a:ext uri="{A12FA001-AC4F-418D-AE19-62706E023703}">
                      <ahyp:hlinkClr xmlns:ahyp="http://schemas.microsoft.com/office/drawing/2018/hyperlinkcolor" val="tx"/>
                    </a:ext>
                  </a:extLst>
                </a:hlinkClick>
              </a:rPr>
              <a:t>https://www.leapfroggroup.org/influencing/resources-and-media</a:t>
            </a:r>
            <a:r>
              <a:rPr lang="en-US" sz="1500" b="1" dirty="0">
                <a:solidFill>
                  <a:schemeClr val="tx1">
                    <a:lumMod val="95000"/>
                    <a:lumOff val="5000"/>
                  </a:schemeClr>
                </a:solidFill>
              </a:rPr>
              <a:t> </a:t>
            </a:r>
          </a:p>
        </p:txBody>
      </p:sp>
    </p:spTree>
    <p:extLst>
      <p:ext uri="{BB962C8B-B14F-4D97-AF65-F5344CB8AC3E}">
        <p14:creationId xmlns:p14="http://schemas.microsoft.com/office/powerpoint/2010/main" val="3332931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D78EA0-CE8C-3C18-0792-38DCECE1B57E}"/>
              </a:ext>
            </a:extLst>
          </p:cNvPr>
          <p:cNvSpPr>
            <a:spLocks noGrp="1"/>
          </p:cNvSpPr>
          <p:nvPr>
            <p:ph type="body" sz="quarter" idx="10"/>
          </p:nvPr>
        </p:nvSpPr>
        <p:spPr/>
        <p:txBody>
          <a:bodyPr/>
          <a:lstStyle/>
          <a:p>
            <a:r>
              <a:rPr lang="en-US" dirty="0"/>
              <a:t>First Field Report</a:t>
            </a:r>
          </a:p>
        </p:txBody>
      </p:sp>
      <p:sp>
        <p:nvSpPr>
          <p:cNvPr id="5" name="Slide Number Placeholder 4">
            <a:extLst>
              <a:ext uri="{FF2B5EF4-FFF2-40B4-BE49-F238E27FC236}">
                <a16:creationId xmlns:a16="http://schemas.microsoft.com/office/drawing/2014/main" id="{243F0008-03BC-4305-5512-26620DC48BAF}"/>
              </a:ext>
            </a:extLst>
          </p:cNvPr>
          <p:cNvSpPr>
            <a:spLocks noGrp="1"/>
          </p:cNvSpPr>
          <p:nvPr>
            <p:ph type="sldNum" sz="quarter" idx="4"/>
          </p:nvPr>
        </p:nvSpPr>
        <p:spPr/>
        <p:txBody>
          <a:bodyPr/>
          <a:lstStyle/>
          <a:p>
            <a:fld id="{42C32FFB-F9AE-46F0-A233-A2E628258990}" type="slidenum">
              <a:rPr lang="en-US" smtClean="0"/>
              <a:pPr/>
              <a:t>39</a:t>
            </a:fld>
            <a:endParaRPr lang="en-US" sz="1000"/>
          </a:p>
        </p:txBody>
      </p:sp>
    </p:spTree>
    <p:extLst>
      <p:ext uri="{BB962C8B-B14F-4D97-AF65-F5344CB8AC3E}">
        <p14:creationId xmlns:p14="http://schemas.microsoft.com/office/powerpoint/2010/main" val="361186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5A4E-A0CE-0687-A030-0D1C2676BB23}"/>
              </a:ext>
            </a:extLst>
          </p:cNvPr>
          <p:cNvSpPr>
            <a:spLocks noGrp="1"/>
          </p:cNvSpPr>
          <p:nvPr>
            <p:ph type="title"/>
          </p:nvPr>
        </p:nvSpPr>
        <p:spPr>
          <a:xfrm>
            <a:off x="547078" y="286442"/>
            <a:ext cx="8056359" cy="302871"/>
          </a:xfrm>
        </p:spPr>
        <p:txBody>
          <a:bodyPr wrap="square" anchor="ctr">
            <a:normAutofit/>
          </a:bodyPr>
          <a:lstStyle/>
          <a:p>
            <a:r>
              <a:rPr lang="en-US"/>
              <a:t>Introductions</a:t>
            </a:r>
          </a:p>
        </p:txBody>
      </p:sp>
      <p:sp>
        <p:nvSpPr>
          <p:cNvPr id="3" name="Content Placeholder 2">
            <a:extLst>
              <a:ext uri="{FF2B5EF4-FFF2-40B4-BE49-F238E27FC236}">
                <a16:creationId xmlns:a16="http://schemas.microsoft.com/office/drawing/2014/main" id="{197C5192-DBB2-BE2E-0A3D-BA5A843A11EF}"/>
              </a:ext>
            </a:extLst>
          </p:cNvPr>
          <p:cNvSpPr>
            <a:spLocks noGrp="1"/>
          </p:cNvSpPr>
          <p:nvPr>
            <p:ph idx="1"/>
          </p:nvPr>
        </p:nvSpPr>
        <p:spPr>
          <a:xfrm>
            <a:off x="305214" y="3153484"/>
            <a:ext cx="1684951" cy="843046"/>
          </a:xfrm>
        </p:spPr>
        <p:txBody>
          <a:bodyPr wrap="square" anchor="t">
            <a:normAutofit/>
          </a:bodyPr>
          <a:lstStyle/>
          <a:p>
            <a:pPr>
              <a:spcBef>
                <a:spcPts val="0"/>
              </a:spcBef>
            </a:pPr>
            <a:r>
              <a:rPr lang="en-US" sz="1200" b="1" dirty="0"/>
              <a:t>Mark Graber, MD, FACP</a:t>
            </a:r>
          </a:p>
          <a:p>
            <a:pPr>
              <a:spcBef>
                <a:spcPts val="0"/>
              </a:spcBef>
            </a:pPr>
            <a:r>
              <a:rPr lang="en-US" sz="1200" dirty="0"/>
              <a:t>Founder</a:t>
            </a:r>
          </a:p>
          <a:p>
            <a:pPr>
              <a:spcBef>
                <a:spcPts val="0"/>
              </a:spcBef>
            </a:pPr>
            <a:r>
              <a:rPr lang="en-US" sz="1200" dirty="0">
                <a:solidFill>
                  <a:srgbClr val="333333"/>
                </a:solidFill>
                <a:latin typeface="system-ui"/>
                <a:ea typeface="Calibri"/>
                <a:cs typeface="Calibri"/>
              </a:rPr>
              <a:t>Community Improving Diagnosis in Medicine</a:t>
            </a:r>
            <a:endParaRPr lang="en-US" sz="1200" dirty="0"/>
          </a:p>
          <a:p>
            <a:endParaRPr lang="en-US" sz="1200" dirty="0"/>
          </a:p>
        </p:txBody>
      </p:sp>
      <p:sp>
        <p:nvSpPr>
          <p:cNvPr id="4" name="Slide Number Placeholder 3">
            <a:extLst>
              <a:ext uri="{FF2B5EF4-FFF2-40B4-BE49-F238E27FC236}">
                <a16:creationId xmlns:a16="http://schemas.microsoft.com/office/drawing/2014/main" id="{605C988B-C824-D8DC-098E-3462C1BC8934}"/>
              </a:ext>
            </a:extLst>
          </p:cNvPr>
          <p:cNvSpPr>
            <a:spLocks noGrp="1"/>
          </p:cNvSpPr>
          <p:nvPr>
            <p:ph type="sldNum" sz="quarter" idx="4"/>
          </p:nvPr>
        </p:nvSpPr>
        <p:spPr>
          <a:xfrm>
            <a:off x="8301446" y="4857540"/>
            <a:ext cx="299445" cy="138500"/>
          </a:xfrm>
        </p:spPr>
        <p:txBody>
          <a:bodyPr wrap="square" anchor="ctr">
            <a:normAutofit/>
          </a:bodyPr>
          <a:lstStyle/>
          <a:p>
            <a:pPr>
              <a:spcAft>
                <a:spcPts val="450"/>
              </a:spcAft>
            </a:pPr>
            <a:fld id="{42C32FFB-F9AE-46F0-A233-A2E628258990}" type="slidenum">
              <a:rPr lang="en-US" smtClean="0"/>
              <a:pPr>
                <a:spcAft>
                  <a:spcPts val="450"/>
                </a:spcAft>
              </a:pPr>
              <a:t>4</a:t>
            </a:fld>
            <a:endParaRPr lang="en-US"/>
          </a:p>
        </p:txBody>
      </p:sp>
      <p:sp>
        <p:nvSpPr>
          <p:cNvPr id="5" name="Footer Placeholder 4">
            <a:extLst>
              <a:ext uri="{FF2B5EF4-FFF2-40B4-BE49-F238E27FC236}">
                <a16:creationId xmlns:a16="http://schemas.microsoft.com/office/drawing/2014/main" id="{683F44EB-2926-EF21-BABE-4D9EFA20EE07}"/>
              </a:ext>
            </a:extLst>
          </p:cNvPr>
          <p:cNvSpPr>
            <a:spLocks noGrp="1"/>
          </p:cNvSpPr>
          <p:nvPr>
            <p:ph type="ftr" sz="quarter" idx="3"/>
          </p:nvPr>
        </p:nvSpPr>
        <p:spPr>
          <a:xfrm>
            <a:off x="4702629" y="4857541"/>
            <a:ext cx="3513551" cy="138499"/>
          </a:xfrm>
        </p:spPr>
        <p:txBody>
          <a:bodyPr wrap="square" anchor="ctr">
            <a:normAutofit/>
          </a:bodyPr>
          <a:lstStyle/>
          <a:p>
            <a:pPr>
              <a:spcAft>
                <a:spcPts val="450"/>
              </a:spcAft>
            </a:pPr>
            <a:r>
              <a:rPr lang="en-US"/>
              <a:t>© The Leapfrog Group 2022</a:t>
            </a:r>
          </a:p>
        </p:txBody>
      </p:sp>
      <p:pic>
        <p:nvPicPr>
          <p:cNvPr id="1026" name="Picture 2" descr="Mark Graber">
            <a:extLst>
              <a:ext uri="{FF2B5EF4-FFF2-40B4-BE49-F238E27FC236}">
                <a16:creationId xmlns:a16="http://schemas.microsoft.com/office/drawing/2014/main" id="{04F462AF-288C-B28E-A30E-0F340FF2C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57" r="13774" b="19048"/>
          <a:stretch/>
        </p:blipFill>
        <p:spPr bwMode="auto">
          <a:xfrm>
            <a:off x="305214" y="1222991"/>
            <a:ext cx="1757083" cy="174768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17CFA3-F199-221D-20B2-053535C8AA9A}"/>
              </a:ext>
            </a:extLst>
          </p:cNvPr>
          <p:cNvPicPr>
            <a:picLocks noChangeAspect="1"/>
          </p:cNvPicPr>
          <p:nvPr/>
        </p:nvPicPr>
        <p:blipFill rotWithShape="1">
          <a:blip r:embed="rId4"/>
          <a:srcRect l="-272" t="10922" r="272" b="13783"/>
          <a:stretch/>
        </p:blipFill>
        <p:spPr>
          <a:xfrm>
            <a:off x="6843808" y="1222991"/>
            <a:ext cx="1757083" cy="1757083"/>
          </a:xfrm>
          <a:prstGeom prst="flowChartConnector">
            <a:avLst/>
          </a:prstGeom>
        </p:spPr>
      </p:pic>
      <p:pic>
        <p:nvPicPr>
          <p:cNvPr id="6" name="Picture 2" descr="Sangeeta C. Ahluwalia">
            <a:extLst>
              <a:ext uri="{FF2B5EF4-FFF2-40B4-BE49-F238E27FC236}">
                <a16:creationId xmlns:a16="http://schemas.microsoft.com/office/drawing/2014/main" id="{97C189C5-EC70-C089-D705-1800B809D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355" y="1222992"/>
            <a:ext cx="1757083" cy="175708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Courtney A. Gidengil">
            <a:extLst>
              <a:ext uri="{FF2B5EF4-FFF2-40B4-BE49-F238E27FC236}">
                <a16:creationId xmlns:a16="http://schemas.microsoft.com/office/drawing/2014/main" id="{877B6B1B-B5D8-1C09-7EDE-D83B477E5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581" y="1222992"/>
            <a:ext cx="1757084" cy="175708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0ECC87A-EFD6-562D-A907-864ED62182B4}"/>
              </a:ext>
            </a:extLst>
          </p:cNvPr>
          <p:cNvSpPr txBox="1"/>
          <p:nvPr/>
        </p:nvSpPr>
        <p:spPr>
          <a:xfrm>
            <a:off x="7099751" y="2970679"/>
            <a:ext cx="2702833"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Jean-Luc Tilly, MPA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Program Director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The Leapfrog Group</a:t>
            </a:r>
          </a:p>
        </p:txBody>
      </p:sp>
      <p:sp>
        <p:nvSpPr>
          <p:cNvPr id="12" name="TextBox 11">
            <a:extLst>
              <a:ext uri="{FF2B5EF4-FFF2-40B4-BE49-F238E27FC236}">
                <a16:creationId xmlns:a16="http://schemas.microsoft.com/office/drawing/2014/main" id="{A0769142-FF85-2C27-6DC4-3C4982926B67}"/>
              </a:ext>
            </a:extLst>
          </p:cNvPr>
          <p:cNvSpPr txBox="1"/>
          <p:nvPr/>
        </p:nvSpPr>
        <p:spPr>
          <a:xfrm>
            <a:off x="2466520" y="2926137"/>
            <a:ext cx="1778039"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Sangeeta Ahluwalia, PhD, MA, MPH</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Senior Policy Researcher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RAND</a:t>
            </a:r>
          </a:p>
        </p:txBody>
      </p:sp>
      <p:sp>
        <p:nvSpPr>
          <p:cNvPr id="13" name="TextBox 12">
            <a:extLst>
              <a:ext uri="{FF2B5EF4-FFF2-40B4-BE49-F238E27FC236}">
                <a16:creationId xmlns:a16="http://schemas.microsoft.com/office/drawing/2014/main" id="{300DC441-E214-C1EA-9111-00319FD1C08E}"/>
              </a:ext>
            </a:extLst>
          </p:cNvPr>
          <p:cNvSpPr txBox="1"/>
          <p:nvPr/>
        </p:nvSpPr>
        <p:spPr>
          <a:xfrm>
            <a:off x="4512460" y="2970680"/>
            <a:ext cx="2366903"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Courtney Gidengil, MD, MPH</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Senior Physician Policy Researcher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414041"/>
                </a:solidFill>
                <a:effectLst/>
                <a:uLnTx/>
                <a:uFillTx/>
                <a:latin typeface="Calibri" panose="020F0502020204030204" pitchFamily="34" charset="0"/>
                <a:ea typeface="MS PGothic" pitchFamily="34" charset="-128"/>
                <a:cs typeface="Calibri" panose="020F0502020204030204" pitchFamily="34" charset="0"/>
              </a:rPr>
              <a:t>RAND</a:t>
            </a:r>
          </a:p>
        </p:txBody>
      </p:sp>
    </p:spTree>
    <p:extLst>
      <p:ext uri="{BB962C8B-B14F-4D97-AF65-F5344CB8AC3E}">
        <p14:creationId xmlns:p14="http://schemas.microsoft.com/office/powerpoint/2010/main" val="2015153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7" name="Picture 6">
            <a:extLst>
              <a:ext uri="{FF2B5EF4-FFF2-40B4-BE49-F238E27FC236}">
                <a16:creationId xmlns:a16="http://schemas.microsoft.com/office/drawing/2014/main" id="{05E18555-2162-52D1-4A95-6E9AB19F0A7B}"/>
              </a:ext>
            </a:extLst>
          </p:cNvPr>
          <p:cNvPicPr>
            <a:picLocks noChangeAspect="1"/>
          </p:cNvPicPr>
          <p:nvPr/>
        </p:nvPicPr>
        <p:blipFill>
          <a:blip r:embed="rId3"/>
          <a:stretch>
            <a:fillRect/>
          </a:stretch>
        </p:blipFill>
        <p:spPr>
          <a:xfrm>
            <a:off x="1264138" y="1137848"/>
            <a:ext cx="6382641" cy="3115110"/>
          </a:xfrm>
          <a:prstGeom prst="rect">
            <a:avLst/>
          </a:prstGeom>
        </p:spPr>
      </p:pic>
    </p:spTree>
    <p:extLst>
      <p:ext uri="{BB962C8B-B14F-4D97-AF65-F5344CB8AC3E}">
        <p14:creationId xmlns:p14="http://schemas.microsoft.com/office/powerpoint/2010/main" val="2592800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6" name="Picture 5">
            <a:extLst>
              <a:ext uri="{FF2B5EF4-FFF2-40B4-BE49-F238E27FC236}">
                <a16:creationId xmlns:a16="http://schemas.microsoft.com/office/drawing/2014/main" id="{CB97E326-C34F-BDD6-E027-0BD69EBCA2A7}"/>
              </a:ext>
            </a:extLst>
          </p:cNvPr>
          <p:cNvPicPr>
            <a:picLocks noChangeAspect="1"/>
          </p:cNvPicPr>
          <p:nvPr/>
        </p:nvPicPr>
        <p:blipFill>
          <a:blip r:embed="rId3"/>
          <a:stretch>
            <a:fillRect/>
          </a:stretch>
        </p:blipFill>
        <p:spPr>
          <a:xfrm>
            <a:off x="1926902" y="785811"/>
            <a:ext cx="4927199" cy="3833082"/>
          </a:xfrm>
          <a:prstGeom prst="rect">
            <a:avLst/>
          </a:prstGeom>
        </p:spPr>
      </p:pic>
    </p:spTree>
    <p:extLst>
      <p:ext uri="{BB962C8B-B14F-4D97-AF65-F5344CB8AC3E}">
        <p14:creationId xmlns:p14="http://schemas.microsoft.com/office/powerpoint/2010/main" val="1278086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7" name="Picture 6">
            <a:extLst>
              <a:ext uri="{FF2B5EF4-FFF2-40B4-BE49-F238E27FC236}">
                <a16:creationId xmlns:a16="http://schemas.microsoft.com/office/drawing/2014/main" id="{CAAF3A2E-D3CE-4FAF-00F9-DC927E8E97BA}"/>
              </a:ext>
            </a:extLst>
          </p:cNvPr>
          <p:cNvPicPr>
            <a:picLocks noChangeAspect="1"/>
          </p:cNvPicPr>
          <p:nvPr/>
        </p:nvPicPr>
        <p:blipFill>
          <a:blip r:embed="rId3"/>
          <a:stretch>
            <a:fillRect/>
          </a:stretch>
        </p:blipFill>
        <p:spPr>
          <a:xfrm>
            <a:off x="1852207" y="766939"/>
            <a:ext cx="5178332" cy="4229100"/>
          </a:xfrm>
          <a:prstGeom prst="rect">
            <a:avLst/>
          </a:prstGeom>
        </p:spPr>
      </p:pic>
    </p:spTree>
    <p:extLst>
      <p:ext uri="{BB962C8B-B14F-4D97-AF65-F5344CB8AC3E}">
        <p14:creationId xmlns:p14="http://schemas.microsoft.com/office/powerpoint/2010/main" val="325149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6" name="Picture 5">
            <a:extLst>
              <a:ext uri="{FF2B5EF4-FFF2-40B4-BE49-F238E27FC236}">
                <a16:creationId xmlns:a16="http://schemas.microsoft.com/office/drawing/2014/main" id="{15E37D95-7C7C-6B7F-84BE-E5D314C00177}"/>
              </a:ext>
            </a:extLst>
          </p:cNvPr>
          <p:cNvPicPr>
            <a:picLocks noChangeAspect="1"/>
          </p:cNvPicPr>
          <p:nvPr/>
        </p:nvPicPr>
        <p:blipFill>
          <a:blip r:embed="rId3"/>
          <a:stretch>
            <a:fillRect/>
          </a:stretch>
        </p:blipFill>
        <p:spPr>
          <a:xfrm>
            <a:off x="1816616" y="675334"/>
            <a:ext cx="5211517" cy="2419633"/>
          </a:xfrm>
          <a:prstGeom prst="rect">
            <a:avLst/>
          </a:prstGeom>
        </p:spPr>
      </p:pic>
      <p:pic>
        <p:nvPicPr>
          <p:cNvPr id="9" name="Picture 8">
            <a:extLst>
              <a:ext uri="{FF2B5EF4-FFF2-40B4-BE49-F238E27FC236}">
                <a16:creationId xmlns:a16="http://schemas.microsoft.com/office/drawing/2014/main" id="{1A664BFF-4DC5-7EE2-04EF-6CDD705B363F}"/>
              </a:ext>
            </a:extLst>
          </p:cNvPr>
          <p:cNvPicPr>
            <a:picLocks noChangeAspect="1"/>
          </p:cNvPicPr>
          <p:nvPr/>
        </p:nvPicPr>
        <p:blipFill>
          <a:blip r:embed="rId4"/>
          <a:stretch>
            <a:fillRect/>
          </a:stretch>
        </p:blipFill>
        <p:spPr>
          <a:xfrm>
            <a:off x="1816615" y="3094967"/>
            <a:ext cx="5211517" cy="1711360"/>
          </a:xfrm>
          <a:prstGeom prst="rect">
            <a:avLst/>
          </a:prstGeom>
        </p:spPr>
      </p:pic>
    </p:spTree>
    <p:extLst>
      <p:ext uri="{BB962C8B-B14F-4D97-AF65-F5344CB8AC3E}">
        <p14:creationId xmlns:p14="http://schemas.microsoft.com/office/powerpoint/2010/main" val="3294512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7" name="Picture 6">
            <a:extLst>
              <a:ext uri="{FF2B5EF4-FFF2-40B4-BE49-F238E27FC236}">
                <a16:creationId xmlns:a16="http://schemas.microsoft.com/office/drawing/2014/main" id="{E53A2F5D-5F7E-98F7-5EE1-3F30F7633610}"/>
              </a:ext>
            </a:extLst>
          </p:cNvPr>
          <p:cNvPicPr>
            <a:picLocks noChangeAspect="1"/>
          </p:cNvPicPr>
          <p:nvPr/>
        </p:nvPicPr>
        <p:blipFill>
          <a:blip r:embed="rId3"/>
          <a:stretch>
            <a:fillRect/>
          </a:stretch>
        </p:blipFill>
        <p:spPr>
          <a:xfrm>
            <a:off x="2090621" y="679465"/>
            <a:ext cx="4599747" cy="4087906"/>
          </a:xfrm>
          <a:prstGeom prst="rect">
            <a:avLst/>
          </a:prstGeom>
        </p:spPr>
      </p:pic>
    </p:spTree>
    <p:extLst>
      <p:ext uri="{BB962C8B-B14F-4D97-AF65-F5344CB8AC3E}">
        <p14:creationId xmlns:p14="http://schemas.microsoft.com/office/powerpoint/2010/main" val="3892324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Practices Assessed in the 2024 Hospital Survey</a:t>
            </a:r>
            <a:endParaRPr lang="en-US" dirty="0"/>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6" name="Picture 5">
            <a:extLst>
              <a:ext uri="{FF2B5EF4-FFF2-40B4-BE49-F238E27FC236}">
                <a16:creationId xmlns:a16="http://schemas.microsoft.com/office/drawing/2014/main" id="{F7BD875C-F453-2A48-1AF5-861B81145A2A}"/>
              </a:ext>
            </a:extLst>
          </p:cNvPr>
          <p:cNvPicPr>
            <a:picLocks noChangeAspect="1"/>
          </p:cNvPicPr>
          <p:nvPr/>
        </p:nvPicPr>
        <p:blipFill>
          <a:blip r:embed="rId3"/>
          <a:stretch>
            <a:fillRect/>
          </a:stretch>
        </p:blipFill>
        <p:spPr>
          <a:xfrm>
            <a:off x="2173170" y="753966"/>
            <a:ext cx="4536405" cy="4103077"/>
          </a:xfrm>
          <a:prstGeom prst="rect">
            <a:avLst/>
          </a:prstGeom>
        </p:spPr>
      </p:pic>
    </p:spTree>
    <p:extLst>
      <p:ext uri="{BB962C8B-B14F-4D97-AF65-F5344CB8AC3E}">
        <p14:creationId xmlns:p14="http://schemas.microsoft.com/office/powerpoint/2010/main" val="195065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Key Themes from Optional Reporting in 2024 Hospital Survey</a:t>
            </a:r>
            <a:endParaRPr lang="en-US" dirty="0"/>
          </a:p>
        </p:txBody>
      </p:sp>
      <p:sp>
        <p:nvSpPr>
          <p:cNvPr id="3" name="Content Placeholder 2">
            <a:extLst>
              <a:ext uri="{FF2B5EF4-FFF2-40B4-BE49-F238E27FC236}">
                <a16:creationId xmlns:a16="http://schemas.microsoft.com/office/drawing/2014/main" id="{BD2408BA-0C88-3E7B-3325-FF65FCEF72F6}"/>
              </a:ext>
            </a:extLst>
          </p:cNvPr>
          <p:cNvSpPr>
            <a:spLocks noGrp="1"/>
          </p:cNvSpPr>
          <p:nvPr>
            <p:ph idx="1"/>
          </p:nvPr>
        </p:nvSpPr>
        <p:spPr/>
        <p:txBody>
          <a:bodyPr/>
          <a:lstStyle/>
          <a:p>
            <a:pPr marL="285750" indent="-285750">
              <a:buFont typeface="Arial" panose="020B0604020202020204" pitchFamily="34" charset="0"/>
              <a:buChar char="•"/>
            </a:pPr>
            <a:r>
              <a:rPr lang="en-US" dirty="0">
                <a:latin typeface="Calibri"/>
                <a:ea typeface="MS PGothic"/>
                <a:cs typeface="Calibri"/>
              </a:rPr>
              <a:t>Meaningful opportunity for improvement</a:t>
            </a:r>
          </a:p>
          <a:p>
            <a:pPr marL="788670" lvl="1" indent="-285750"/>
            <a:r>
              <a:rPr lang="en-US" dirty="0">
                <a:latin typeface="Calibri"/>
                <a:ea typeface="MS PGothic"/>
                <a:cs typeface="Calibri"/>
              </a:rPr>
              <a:t>Implementation of practices ranged from 45%-70%</a:t>
            </a:r>
          </a:p>
          <a:p>
            <a:pPr marL="788670" lvl="1" indent="-285750"/>
            <a:r>
              <a:rPr lang="en-US" dirty="0">
                <a:latin typeface="Calibri"/>
                <a:ea typeface="MS PGothic"/>
                <a:cs typeface="Calibri"/>
              </a:rPr>
              <a:t>Relatively modest correlation – few hospitals are doing “all of the above”</a:t>
            </a:r>
          </a:p>
          <a:p>
            <a:pPr marL="285750" indent="-285750">
              <a:buFont typeface="Arial" panose="020B0604020202020204" pitchFamily="34" charset="0"/>
              <a:buChar char="•"/>
            </a:pPr>
            <a:r>
              <a:rPr lang="en-US" dirty="0">
                <a:latin typeface="Calibri"/>
                <a:ea typeface="MS PGothic"/>
                <a:cs typeface="Calibri"/>
              </a:rPr>
              <a:t>Feedback is generally positive</a:t>
            </a:r>
          </a:p>
          <a:p>
            <a:pPr marL="788670" lvl="1" indent="-285750"/>
            <a:r>
              <a:rPr lang="en-US" dirty="0">
                <a:latin typeface="Calibri"/>
                <a:ea typeface="MS PGothic"/>
                <a:cs typeface="Calibri"/>
              </a:rPr>
              <a:t>Several hospitals report that Leapfrog’s initiative has helped them make the case internally to pursue diagnostic excellence</a:t>
            </a:r>
          </a:p>
          <a:p>
            <a:pPr marL="788670" lvl="1" indent="-285750"/>
            <a:r>
              <a:rPr lang="en-US" dirty="0">
                <a:latin typeface="Calibri"/>
                <a:ea typeface="MS PGothic"/>
                <a:cs typeface="Calibri"/>
              </a:rPr>
              <a:t>Some pushback on the breadth of practices</a:t>
            </a:r>
          </a:p>
          <a:p>
            <a:pPr marL="788670" lvl="1" indent="-285750"/>
            <a:r>
              <a:rPr lang="en-US" dirty="0">
                <a:latin typeface="Calibri"/>
                <a:ea typeface="MS PGothic"/>
                <a:cs typeface="Calibri"/>
              </a:rPr>
              <a:t>Rate of optional reporting somewhat less than comparable cycles</a:t>
            </a:r>
          </a:p>
          <a:p>
            <a:pPr marL="285750" indent="-285750"/>
            <a:endParaRPr lang="en-US" dirty="0">
              <a:latin typeface="Calibri"/>
              <a:ea typeface="MS PGothic"/>
              <a:cs typeface="Calibri"/>
            </a:endParaRPr>
          </a:p>
          <a:p>
            <a:pPr lvl="3"/>
            <a:endParaRPr lang="en-US" dirty="0">
              <a:ea typeface="MS PGothic"/>
            </a:endParaRPr>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489528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2F7-9823-A37E-3F89-1F0B9293ADF7}"/>
              </a:ext>
            </a:extLst>
          </p:cNvPr>
          <p:cNvSpPr>
            <a:spLocks noGrp="1"/>
          </p:cNvSpPr>
          <p:nvPr>
            <p:ph type="title"/>
          </p:nvPr>
        </p:nvSpPr>
        <p:spPr>
          <a:xfrm>
            <a:off x="547077" y="286457"/>
            <a:ext cx="8056359" cy="302840"/>
          </a:xfrm>
        </p:spPr>
        <p:txBody>
          <a:bodyPr/>
          <a:lstStyle/>
          <a:p>
            <a:r>
              <a:rPr lang="en-US" dirty="0">
                <a:latin typeface="Calibri"/>
                <a:ea typeface="MS PGothic"/>
                <a:cs typeface="Calibri"/>
              </a:rPr>
              <a:t>Key Themes from Optional Reporting in 2024 Hospital Survey</a:t>
            </a:r>
            <a:endParaRPr lang="en-US" dirty="0"/>
          </a:p>
        </p:txBody>
      </p:sp>
      <p:sp>
        <p:nvSpPr>
          <p:cNvPr id="3" name="Content Placeholder 2">
            <a:extLst>
              <a:ext uri="{FF2B5EF4-FFF2-40B4-BE49-F238E27FC236}">
                <a16:creationId xmlns:a16="http://schemas.microsoft.com/office/drawing/2014/main" id="{BD2408BA-0C88-3E7B-3325-FF65FCEF72F6}"/>
              </a:ext>
            </a:extLst>
          </p:cNvPr>
          <p:cNvSpPr>
            <a:spLocks noGrp="1"/>
          </p:cNvSpPr>
          <p:nvPr>
            <p:ph idx="1"/>
          </p:nvPr>
        </p:nvSpPr>
        <p:spPr/>
        <p:txBody>
          <a:bodyPr/>
          <a:lstStyle/>
          <a:p>
            <a:pPr marL="285750" indent="-285750">
              <a:buFont typeface="Arial"/>
              <a:buChar char="•"/>
            </a:pPr>
            <a:r>
              <a:rPr lang="en-US" dirty="0">
                <a:latin typeface="Calibri"/>
                <a:ea typeface="MS PGothic"/>
                <a:cs typeface="Calibri"/>
              </a:rPr>
              <a:t>Consistency in responses is an area of improvement</a:t>
            </a:r>
            <a:endParaRPr lang="en-US" dirty="0"/>
          </a:p>
          <a:p>
            <a:pPr lvl="1"/>
            <a:r>
              <a:rPr lang="en-US" dirty="0">
                <a:latin typeface="Calibri"/>
                <a:ea typeface="MS PGothic"/>
                <a:cs typeface="Calibri"/>
              </a:rPr>
              <a:t>Follow-on interviews reveal inconsistent approaches. Many hospitals that have implemented a practice without a specific focus on diagnosis, e.g.:</a:t>
            </a:r>
          </a:p>
          <a:p>
            <a:pPr lvl="2"/>
            <a:r>
              <a:rPr lang="en-US" dirty="0">
                <a:latin typeface="Calibri"/>
                <a:ea typeface="MS PGothic"/>
                <a:cs typeface="Calibri"/>
              </a:rPr>
              <a:t>CEO commitment is not specific to diagnosis, but focused on patient safety more generally</a:t>
            </a:r>
          </a:p>
          <a:p>
            <a:pPr lvl="2"/>
            <a:r>
              <a:rPr lang="en-US" dirty="0">
                <a:latin typeface="Calibri"/>
                <a:ea typeface="MS PGothic"/>
                <a:cs typeface="Calibri"/>
              </a:rPr>
              <a:t>PFAC engaged as partners in developing patient engagement material, but tangential to diagnosis </a:t>
            </a:r>
          </a:p>
          <a:p>
            <a:pPr lvl="2"/>
            <a:r>
              <a:rPr lang="en-US" dirty="0">
                <a:latin typeface="Calibri"/>
                <a:ea typeface="MS PGothic"/>
                <a:cs typeface="Calibri"/>
              </a:rPr>
              <a:t>Risk assessments concentrated on broad array of patient safety risks </a:t>
            </a:r>
          </a:p>
          <a:p>
            <a:pPr lvl="2"/>
            <a:r>
              <a:rPr lang="en-US" dirty="0">
                <a:latin typeface="Calibri"/>
                <a:ea typeface="MS PGothic"/>
                <a:cs typeface="Calibri"/>
              </a:rPr>
              <a:t>“Multidisciplinary team” same entity as established patient safety committee</a:t>
            </a:r>
          </a:p>
          <a:p>
            <a:pPr lvl="1"/>
            <a:r>
              <a:rPr lang="en-US" dirty="0">
                <a:latin typeface="Calibri"/>
                <a:ea typeface="MS PGothic"/>
                <a:cs typeface="Calibri"/>
              </a:rPr>
              <a:t>Leapfrog plans to address this by thoroughly revising the questions to be more specific:</a:t>
            </a:r>
          </a:p>
          <a:p>
            <a:pPr lvl="2"/>
            <a:r>
              <a:rPr lang="en-US" dirty="0">
                <a:latin typeface="Calibri"/>
                <a:ea typeface="MS PGothic"/>
                <a:cs typeface="Calibri"/>
              </a:rPr>
              <a:t>New language in question text and in FAQs to clearly outline what we are looking for</a:t>
            </a:r>
          </a:p>
          <a:p>
            <a:pPr lvl="2"/>
            <a:r>
              <a:rPr lang="en-US" dirty="0">
                <a:latin typeface="Calibri"/>
                <a:ea typeface="MS PGothic"/>
                <a:cs typeface="Calibri"/>
              </a:rPr>
              <a:t>Identifying specific best-in-class tools to pursue initiatives – like </a:t>
            </a:r>
            <a:r>
              <a:rPr lang="en-US" dirty="0" err="1">
                <a:latin typeface="Calibri"/>
                <a:ea typeface="MS PGothic"/>
                <a:cs typeface="Calibri"/>
              </a:rPr>
              <a:t>TeamSTEPPS</a:t>
            </a:r>
            <a:r>
              <a:rPr lang="en-US" dirty="0">
                <a:latin typeface="Calibri"/>
                <a:ea typeface="MS PGothic"/>
                <a:cs typeface="Calibri"/>
              </a:rPr>
              <a:t> for Diagnosis</a:t>
            </a:r>
          </a:p>
        </p:txBody>
      </p:sp>
      <p:sp>
        <p:nvSpPr>
          <p:cNvPr id="4" name="Slide Number Placeholder 3">
            <a:extLst>
              <a:ext uri="{FF2B5EF4-FFF2-40B4-BE49-F238E27FC236}">
                <a16:creationId xmlns:a16="http://schemas.microsoft.com/office/drawing/2014/main" id="{9AD60506-17D0-4768-E300-AA369C701724}"/>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0" i="0" u="none" strike="noStrike" kern="1200" cap="none" spc="0" normalizeH="0" baseline="0" noProof="0" smtClean="0">
                <a:ln>
                  <a:noFill/>
                </a:ln>
                <a:solidFill>
                  <a:srgbClr val="898A8D"/>
                </a:solidFill>
                <a:effectLst/>
                <a:uLnTx/>
                <a:uFillTx/>
                <a:latin typeface="Calibri" panose="020F0502020204030204" pitchFamily="34" charset="0"/>
                <a:ea typeface="MS PGothic" pitchFamily="34" charset="-128"/>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0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Footer Placeholder 4">
            <a:extLst>
              <a:ext uri="{FF2B5EF4-FFF2-40B4-BE49-F238E27FC236}">
                <a16:creationId xmlns:a16="http://schemas.microsoft.com/office/drawing/2014/main" id="{83AF52E2-A280-17CA-080A-25972F878C43}"/>
              </a:ext>
            </a:extLst>
          </p:cNvPr>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A8D"/>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220505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63E94-C243-8C19-BB95-84AF23955910}"/>
              </a:ext>
            </a:extLst>
          </p:cNvPr>
          <p:cNvSpPr>
            <a:spLocks noGrp="1"/>
          </p:cNvSpPr>
          <p:nvPr>
            <p:ph type="title"/>
          </p:nvPr>
        </p:nvSpPr>
        <p:spPr/>
        <p:txBody>
          <a:bodyPr/>
          <a:lstStyle/>
          <a:p>
            <a:r>
              <a:rPr lang="en-US" dirty="0"/>
              <a:t>Other Resources and Tools</a:t>
            </a:r>
          </a:p>
        </p:txBody>
      </p:sp>
      <p:sp>
        <p:nvSpPr>
          <p:cNvPr id="5" name="Slide Number Placeholder 4">
            <a:extLst>
              <a:ext uri="{FF2B5EF4-FFF2-40B4-BE49-F238E27FC236}">
                <a16:creationId xmlns:a16="http://schemas.microsoft.com/office/drawing/2014/main" id="{CBF4D135-2F49-01DA-3ED9-22B10043B872}"/>
              </a:ext>
            </a:extLst>
          </p:cNvPr>
          <p:cNvSpPr>
            <a:spLocks noGrp="1"/>
          </p:cNvSpPr>
          <p:nvPr>
            <p:ph type="sldNum" sz="quarter" idx="4"/>
          </p:nvPr>
        </p:nvSpPr>
        <p:spPr/>
        <p:txBody>
          <a:bodyPr/>
          <a:lstStyle/>
          <a:p>
            <a:fld id="{42C32FFB-F9AE-46F0-A233-A2E628258990}" type="slidenum">
              <a:rPr lang="en-US" smtClean="0"/>
              <a:pPr/>
              <a:t>48</a:t>
            </a:fld>
            <a:endParaRPr lang="en-US" sz="1000"/>
          </a:p>
        </p:txBody>
      </p:sp>
      <p:pic>
        <p:nvPicPr>
          <p:cNvPr id="10" name="Picture 9">
            <a:extLst>
              <a:ext uri="{FF2B5EF4-FFF2-40B4-BE49-F238E27FC236}">
                <a16:creationId xmlns:a16="http://schemas.microsoft.com/office/drawing/2014/main" id="{09BAFBF9-1A6E-CA10-352B-34A80E44C0B2}"/>
              </a:ext>
            </a:extLst>
          </p:cNvPr>
          <p:cNvPicPr>
            <a:picLocks noChangeAspect="1"/>
          </p:cNvPicPr>
          <p:nvPr/>
        </p:nvPicPr>
        <p:blipFill>
          <a:blip r:embed="rId3"/>
          <a:stretch>
            <a:fillRect/>
          </a:stretch>
        </p:blipFill>
        <p:spPr>
          <a:xfrm>
            <a:off x="1100626" y="860835"/>
            <a:ext cx="6507651" cy="4065955"/>
          </a:xfrm>
          <a:prstGeom prst="rect">
            <a:avLst/>
          </a:prstGeom>
        </p:spPr>
      </p:pic>
    </p:spTree>
    <p:extLst>
      <p:ext uri="{BB962C8B-B14F-4D97-AF65-F5344CB8AC3E}">
        <p14:creationId xmlns:p14="http://schemas.microsoft.com/office/powerpoint/2010/main" val="4159199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A0A1F-1381-B74B-8CE7-F91A879FF7E4}"/>
              </a:ext>
            </a:extLst>
          </p:cNvPr>
          <p:cNvSpPr>
            <a:spLocks noGrp="1"/>
          </p:cNvSpPr>
          <p:nvPr>
            <p:ph type="title"/>
          </p:nvPr>
        </p:nvSpPr>
        <p:spPr>
          <a:xfrm>
            <a:off x="547077" y="286457"/>
            <a:ext cx="8056359" cy="302840"/>
          </a:xfrm>
        </p:spPr>
        <p:txBody>
          <a:bodyPr/>
          <a:lstStyle/>
          <a:p>
            <a:r>
              <a:rPr lang="en-US"/>
              <a:t>Q &amp; A</a:t>
            </a:r>
          </a:p>
        </p:txBody>
      </p:sp>
      <p:sp>
        <p:nvSpPr>
          <p:cNvPr id="5" name="Content Placeholder 4">
            <a:extLst>
              <a:ext uri="{FF2B5EF4-FFF2-40B4-BE49-F238E27FC236}">
                <a16:creationId xmlns:a16="http://schemas.microsoft.com/office/drawing/2014/main" id="{F1BAE0E5-C80B-F64B-A5C2-E9E502B7EAC6}"/>
              </a:ext>
            </a:extLst>
          </p:cNvPr>
          <p:cNvSpPr>
            <a:spLocks noGrp="1"/>
          </p:cNvSpPr>
          <p:nvPr>
            <p:ph idx="1"/>
          </p:nvPr>
        </p:nvSpPr>
        <p:spPr>
          <a:xfrm>
            <a:off x="543820" y="990167"/>
            <a:ext cx="8056359" cy="3385695"/>
          </a:xfrm>
        </p:spPr>
        <p:txBody>
          <a:bodyPr/>
          <a:lstStyle/>
          <a:p>
            <a:r>
              <a:rPr lang="en-US"/>
              <a:t>Participants will be able to ask questions during the presentation. Please select the Q&amp;A icon at the bottom of your screen:</a:t>
            </a:r>
          </a:p>
          <a:p>
            <a:endParaRPr lang="en-US"/>
          </a:p>
          <a:p>
            <a:pPr lvl="1"/>
            <a:r>
              <a:rPr lang="en-US" sz="1200"/>
              <a:t>Once the icon has been selected a Q&amp;A box will appear for you to type your questions.</a:t>
            </a:r>
          </a:p>
          <a:p>
            <a:pPr lvl="1"/>
            <a:r>
              <a:rPr lang="en-US" sz="1200"/>
              <a:t>All participants will be able to view the questions and answers during the duration of the webinar.</a:t>
            </a:r>
          </a:p>
          <a:p>
            <a:pPr lvl="2"/>
            <a:r>
              <a:rPr lang="en-US"/>
              <a:t>You will be receiving responses in real time from a member of our team.</a:t>
            </a:r>
          </a:p>
          <a:p>
            <a:pPr lvl="2"/>
            <a:r>
              <a:rPr lang="en-US"/>
              <a:t>We will include a transcript of the Q&amp;A on </a:t>
            </a:r>
            <a:r>
              <a:rPr lang="en-US" sz="1200"/>
              <a:t>the Leapfrog website here: </a:t>
            </a:r>
            <a:r>
              <a:rPr lang="en-US" sz="1200">
                <a:hlinkClick r:id="rId3"/>
              </a:rPr>
              <a:t>https://www.leapfroggroup.org/survey-materials/town-hall-calls</a:t>
            </a:r>
            <a:endParaRPr lang="en-US" sz="1200"/>
          </a:p>
          <a:p>
            <a:pPr lvl="2"/>
            <a:r>
              <a:rPr lang="en-US"/>
              <a:t>Some questions may be answered live – please pay close attention.</a:t>
            </a:r>
            <a:endParaRPr lang="en-US" sz="1200">
              <a:solidFill>
                <a:srgbClr val="FF0000"/>
              </a:solidFill>
            </a:endParaRPr>
          </a:p>
          <a:p>
            <a:pPr indent="-228600"/>
            <a:r>
              <a:rPr lang="en-US"/>
              <a:t>Following the presentation we will have a live Q&amp;A session. Please use the Raise Hand icon at the bottom of your screen: </a:t>
            </a:r>
          </a:p>
          <a:p>
            <a:pPr marL="274320" lvl="1" indent="0">
              <a:buNone/>
            </a:pPr>
            <a:endParaRPr lang="en-US" sz="1200"/>
          </a:p>
          <a:p>
            <a:pPr lvl="1"/>
            <a:r>
              <a:rPr lang="en-US" sz="1200"/>
              <a:t>Once the icon has been selected you will be placed in the que. When it is your turn to ask your question, you will receive a prompt from the host asking you to unmute yourself.</a:t>
            </a:r>
            <a:endParaRPr lang="en-US"/>
          </a:p>
          <a:p>
            <a:pPr>
              <a:spcBef>
                <a:spcPts val="0"/>
              </a:spcBef>
            </a:pPr>
            <a:endParaRPr lang="en-US"/>
          </a:p>
          <a:p>
            <a:endParaRPr lang="en-US"/>
          </a:p>
          <a:p>
            <a:pPr marL="685800" lvl="2" indent="0">
              <a:buNone/>
            </a:pPr>
            <a:endParaRPr lang="en-US"/>
          </a:p>
        </p:txBody>
      </p:sp>
      <p:sp>
        <p:nvSpPr>
          <p:cNvPr id="7" name="Slide Number Placeholder 6">
            <a:extLst>
              <a:ext uri="{FF2B5EF4-FFF2-40B4-BE49-F238E27FC236}">
                <a16:creationId xmlns:a16="http://schemas.microsoft.com/office/drawing/2014/main" id="{7C6FBD55-4292-2D4E-B04A-7D55AD938EC5}"/>
              </a:ext>
            </a:extLst>
          </p:cNvPr>
          <p:cNvSpPr>
            <a:spLocks noGrp="1"/>
          </p:cNvSpPr>
          <p:nvPr>
            <p:ph type="sldNum" sz="quarter" idx="4"/>
          </p:nvPr>
        </p:nvSpPr>
        <p:spPr>
          <a:xfrm>
            <a:off x="8173233" y="4857540"/>
            <a:ext cx="427658" cy="138499"/>
          </a:xfrm>
        </p:spPr>
        <p:txBody>
          <a:bodyPr/>
          <a:lstStyle/>
          <a:p>
            <a:fld id="{42C32FFB-F9AE-46F0-A233-A2E628258990}" type="slidenum">
              <a:rPr lang="en-US" smtClean="0"/>
              <a:pPr/>
              <a:t>49</a:t>
            </a:fld>
            <a:endParaRPr lang="en-US" sz="1000"/>
          </a:p>
        </p:txBody>
      </p:sp>
      <p:sp>
        <p:nvSpPr>
          <p:cNvPr id="6" name="Footer Placeholder 1">
            <a:extLst>
              <a:ext uri="{FF2B5EF4-FFF2-40B4-BE49-F238E27FC236}">
                <a16:creationId xmlns:a16="http://schemas.microsoft.com/office/drawing/2014/main" id="{F6DFF17B-C6F3-42DD-9741-CD5651B46121}"/>
              </a:ext>
            </a:extLst>
          </p:cNvPr>
          <p:cNvSpPr>
            <a:spLocks noGrp="1"/>
          </p:cNvSpPr>
          <p:nvPr>
            <p:ph type="ftr" sz="quarter" idx="3"/>
          </p:nvPr>
        </p:nvSpPr>
        <p:spPr>
          <a:xfrm>
            <a:off x="4702628" y="4857540"/>
            <a:ext cx="3513551" cy="138499"/>
          </a:xfrm>
        </p:spPr>
        <p:txBody>
          <a:bodyPr/>
          <a:lstStyle/>
          <a:p>
            <a:r>
              <a:rPr lang="en-US"/>
              <a:t>© The Leapfrog Group 2022</a:t>
            </a:r>
          </a:p>
        </p:txBody>
      </p:sp>
      <p:pic>
        <p:nvPicPr>
          <p:cNvPr id="20" name="Picture 19">
            <a:extLst>
              <a:ext uri="{FF2B5EF4-FFF2-40B4-BE49-F238E27FC236}">
                <a16:creationId xmlns:a16="http://schemas.microsoft.com/office/drawing/2014/main" id="{6C295012-7350-4368-9754-AA2AFCD63618}"/>
              </a:ext>
            </a:extLst>
          </p:cNvPr>
          <p:cNvPicPr>
            <a:picLocks noChangeAspect="1"/>
          </p:cNvPicPr>
          <p:nvPr/>
        </p:nvPicPr>
        <p:blipFill>
          <a:blip r:embed="rId4"/>
          <a:stretch>
            <a:fillRect/>
          </a:stretch>
        </p:blipFill>
        <p:spPr>
          <a:xfrm>
            <a:off x="3138021" y="1207824"/>
            <a:ext cx="3129213" cy="721759"/>
          </a:xfrm>
          <a:prstGeom prst="rect">
            <a:avLst/>
          </a:prstGeom>
        </p:spPr>
      </p:pic>
      <p:pic>
        <p:nvPicPr>
          <p:cNvPr id="11" name="Picture 10">
            <a:extLst>
              <a:ext uri="{FF2B5EF4-FFF2-40B4-BE49-F238E27FC236}">
                <a16:creationId xmlns:a16="http://schemas.microsoft.com/office/drawing/2014/main" id="{4A7D382F-FFA6-A19B-A109-D5461154C325}"/>
              </a:ext>
            </a:extLst>
          </p:cNvPr>
          <p:cNvPicPr>
            <a:picLocks noChangeAspect="1"/>
          </p:cNvPicPr>
          <p:nvPr/>
        </p:nvPicPr>
        <p:blipFill>
          <a:blip r:embed="rId5"/>
          <a:stretch>
            <a:fillRect/>
          </a:stretch>
        </p:blipFill>
        <p:spPr>
          <a:xfrm>
            <a:off x="3138021" y="3773622"/>
            <a:ext cx="2438740" cy="562053"/>
          </a:xfrm>
          <a:prstGeom prst="rect">
            <a:avLst/>
          </a:prstGeom>
        </p:spPr>
      </p:pic>
    </p:spTree>
    <p:extLst>
      <p:ext uri="{BB962C8B-B14F-4D97-AF65-F5344CB8AC3E}">
        <p14:creationId xmlns:p14="http://schemas.microsoft.com/office/powerpoint/2010/main" val="51655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5A4E-A0CE-0687-A030-0D1C2676BB23}"/>
              </a:ext>
            </a:extLst>
          </p:cNvPr>
          <p:cNvSpPr>
            <a:spLocks noGrp="1"/>
          </p:cNvSpPr>
          <p:nvPr>
            <p:ph type="title"/>
          </p:nvPr>
        </p:nvSpPr>
        <p:spPr>
          <a:xfrm>
            <a:off x="547078" y="286442"/>
            <a:ext cx="8056359" cy="302871"/>
          </a:xfrm>
        </p:spPr>
        <p:txBody>
          <a:bodyPr wrap="square" anchor="ctr">
            <a:normAutofit/>
          </a:bodyPr>
          <a:lstStyle/>
          <a:p>
            <a:r>
              <a:rPr lang="en-US" dirty="0"/>
              <a:t>Resources on Diagnostic Excellence</a:t>
            </a:r>
          </a:p>
        </p:txBody>
      </p:sp>
      <p:sp>
        <p:nvSpPr>
          <p:cNvPr id="3" name="Content Placeholder 2">
            <a:extLst>
              <a:ext uri="{FF2B5EF4-FFF2-40B4-BE49-F238E27FC236}">
                <a16:creationId xmlns:a16="http://schemas.microsoft.com/office/drawing/2014/main" id="{197C5192-DBB2-BE2E-0A3D-BA5A843A11EF}"/>
              </a:ext>
            </a:extLst>
          </p:cNvPr>
          <p:cNvSpPr>
            <a:spLocks noGrp="1"/>
          </p:cNvSpPr>
          <p:nvPr>
            <p:ph idx="1"/>
          </p:nvPr>
        </p:nvSpPr>
        <p:spPr>
          <a:xfrm>
            <a:off x="543110" y="1030578"/>
            <a:ext cx="7758336" cy="3385696"/>
          </a:xfrm>
        </p:spPr>
        <p:txBody>
          <a:bodyPr wrap="square" anchor="t">
            <a:normAutofit/>
          </a:bodyPr>
          <a:lstStyle/>
          <a:p>
            <a:pPr marL="342900" indent="-342900">
              <a:buFont typeface="Arial" panose="020B0604020202020204" pitchFamily="34" charset="0"/>
              <a:buChar char="•"/>
            </a:pPr>
            <a:r>
              <a:rPr lang="en-US" sz="2000" dirty="0"/>
              <a:t>Implementing Diagnostic Excellence Across System (IDEAS)</a:t>
            </a:r>
          </a:p>
          <a:p>
            <a:pPr marL="845820" lvl="1" indent="-342900"/>
            <a:r>
              <a:rPr lang="en-US" sz="1800" dirty="0"/>
              <a:t>Calibrate Dx, </a:t>
            </a:r>
          </a:p>
          <a:p>
            <a:pPr marL="845820" lvl="1" indent="-342900"/>
            <a:r>
              <a:rPr lang="en-US" sz="1800" dirty="0"/>
              <a:t>Measure Dx, and </a:t>
            </a:r>
          </a:p>
          <a:p>
            <a:pPr marL="845820" lvl="1" indent="-342900"/>
            <a:r>
              <a:rPr lang="en-US" sz="1800" dirty="0"/>
              <a:t>The Toolkit for Engaging Patients to Improve Diagnostic Safety</a:t>
            </a:r>
          </a:p>
          <a:p>
            <a:pPr marL="342900" indent="-342900">
              <a:buFont typeface="Arial" panose="020B0604020202020204" pitchFamily="34" charset="0"/>
              <a:buChar char="•"/>
            </a:pPr>
            <a:r>
              <a:rPr lang="en-US" sz="2000" dirty="0"/>
              <a:t>Root Cause Analysis of Cases Involving Diagnosis: A Handbook for Healthcare Organizations</a:t>
            </a:r>
          </a:p>
          <a:p>
            <a:pPr marL="342900" indent="-342900">
              <a:buFont typeface="Arial" panose="020B0604020202020204" pitchFamily="34" charset="0"/>
              <a:buChar char="•"/>
            </a:pPr>
            <a:r>
              <a:rPr lang="en-US" sz="2000" dirty="0"/>
              <a:t>First Field Report: Diagnosis in the 2024 Hospital Survey</a:t>
            </a:r>
          </a:p>
        </p:txBody>
      </p:sp>
      <p:sp>
        <p:nvSpPr>
          <p:cNvPr id="4" name="Slide Number Placeholder 3">
            <a:extLst>
              <a:ext uri="{FF2B5EF4-FFF2-40B4-BE49-F238E27FC236}">
                <a16:creationId xmlns:a16="http://schemas.microsoft.com/office/drawing/2014/main" id="{605C988B-C824-D8DC-098E-3462C1BC8934}"/>
              </a:ext>
            </a:extLst>
          </p:cNvPr>
          <p:cNvSpPr>
            <a:spLocks noGrp="1"/>
          </p:cNvSpPr>
          <p:nvPr>
            <p:ph type="sldNum" sz="quarter" idx="4"/>
          </p:nvPr>
        </p:nvSpPr>
        <p:spPr>
          <a:xfrm>
            <a:off x="8301446" y="4857540"/>
            <a:ext cx="299445" cy="138500"/>
          </a:xfrm>
        </p:spPr>
        <p:txBody>
          <a:bodyPr wrap="square" anchor="ctr">
            <a:normAutofit/>
          </a:bodyPr>
          <a:lstStyle/>
          <a:p>
            <a:pPr>
              <a:spcAft>
                <a:spcPts val="450"/>
              </a:spcAft>
            </a:pPr>
            <a:fld id="{42C32FFB-F9AE-46F0-A233-A2E628258990}" type="slidenum">
              <a:rPr lang="en-US" smtClean="0"/>
              <a:pPr>
                <a:spcAft>
                  <a:spcPts val="450"/>
                </a:spcAft>
              </a:pPr>
              <a:t>5</a:t>
            </a:fld>
            <a:endParaRPr lang="en-US"/>
          </a:p>
        </p:txBody>
      </p:sp>
      <p:sp>
        <p:nvSpPr>
          <p:cNvPr id="5" name="Footer Placeholder 4">
            <a:extLst>
              <a:ext uri="{FF2B5EF4-FFF2-40B4-BE49-F238E27FC236}">
                <a16:creationId xmlns:a16="http://schemas.microsoft.com/office/drawing/2014/main" id="{683F44EB-2926-EF21-BABE-4D9EFA20EE07}"/>
              </a:ext>
            </a:extLst>
          </p:cNvPr>
          <p:cNvSpPr>
            <a:spLocks noGrp="1"/>
          </p:cNvSpPr>
          <p:nvPr>
            <p:ph type="ftr" sz="quarter" idx="3"/>
          </p:nvPr>
        </p:nvSpPr>
        <p:spPr>
          <a:xfrm>
            <a:off x="4702629" y="4857541"/>
            <a:ext cx="3513551" cy="138499"/>
          </a:xfrm>
        </p:spPr>
        <p:txBody>
          <a:bodyPr wrap="square" anchor="ctr">
            <a:normAutofit/>
          </a:bodyPr>
          <a:lstStyle/>
          <a:p>
            <a:pPr>
              <a:spcAft>
                <a:spcPts val="450"/>
              </a:spcAft>
            </a:pPr>
            <a:r>
              <a:rPr lang="en-US"/>
              <a:t>© The Leapfrog Group 2022</a:t>
            </a:r>
          </a:p>
        </p:txBody>
      </p:sp>
    </p:spTree>
    <p:extLst>
      <p:ext uri="{BB962C8B-B14F-4D97-AF65-F5344CB8AC3E}">
        <p14:creationId xmlns:p14="http://schemas.microsoft.com/office/powerpoint/2010/main" val="3285914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31E0F9-F61C-40D9-8058-C735823A7DF7}"/>
              </a:ext>
            </a:extLst>
          </p:cNvPr>
          <p:cNvSpPr>
            <a:spLocks noGrp="1"/>
          </p:cNvSpPr>
          <p:nvPr>
            <p:ph type="ctrTitle"/>
          </p:nvPr>
        </p:nvSpPr>
        <p:spPr>
          <a:xfrm>
            <a:off x="1143000" y="2206586"/>
            <a:ext cx="6858000" cy="425886"/>
          </a:xfrm>
        </p:spPr>
        <p:txBody>
          <a:bodyPr/>
          <a:lstStyle/>
          <a:p>
            <a:r>
              <a:rPr lang="en-US"/>
              <a:t>Thank you for joining us today.</a:t>
            </a:r>
          </a:p>
        </p:txBody>
      </p:sp>
      <p:sp>
        <p:nvSpPr>
          <p:cNvPr id="8" name="Subtitle 7">
            <a:extLst>
              <a:ext uri="{FF2B5EF4-FFF2-40B4-BE49-F238E27FC236}">
                <a16:creationId xmlns:a16="http://schemas.microsoft.com/office/drawing/2014/main" id="{0EEEE3C9-5F17-4379-85C3-3B5F1A5D4CDE}"/>
              </a:ext>
            </a:extLst>
          </p:cNvPr>
          <p:cNvSpPr>
            <a:spLocks noGrp="1"/>
          </p:cNvSpPr>
          <p:nvPr>
            <p:ph type="subTitle" idx="1"/>
          </p:nvPr>
        </p:nvSpPr>
        <p:spPr/>
        <p:txBody>
          <a:bodyPr/>
          <a:lstStyle/>
          <a:p>
            <a:r>
              <a:rPr lang="en-US"/>
              <a:t>Questions? Contact the Help Desk at </a:t>
            </a:r>
            <a:r>
              <a:rPr lang="en-US">
                <a:hlinkClick r:id="rId3"/>
              </a:rPr>
              <a:t>https://leapfroghelpdesk.Zendesk.com</a:t>
            </a:r>
            <a:r>
              <a:rPr lang="en-US"/>
              <a:t> </a:t>
            </a:r>
          </a:p>
        </p:txBody>
      </p:sp>
      <p:sp>
        <p:nvSpPr>
          <p:cNvPr id="6" name="Footer Placeholder 5">
            <a:extLst>
              <a:ext uri="{FF2B5EF4-FFF2-40B4-BE49-F238E27FC236}">
                <a16:creationId xmlns:a16="http://schemas.microsoft.com/office/drawing/2014/main" id="{58344734-6D6A-440A-B7A7-ADB7A224DB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5851D-3303-4AB5-800E-5A10E0CA39FB}"/>
              </a:ext>
            </a:extLst>
          </p:cNvPr>
          <p:cNvSpPr>
            <a:spLocks noGrp="1"/>
          </p:cNvSpPr>
          <p:nvPr>
            <p:ph type="sldNum" sz="quarter" idx="12"/>
          </p:nvPr>
        </p:nvSpPr>
        <p:spPr/>
        <p:txBody>
          <a:bodyPr/>
          <a:lstStyle/>
          <a:p>
            <a:fld id="{42C32FFB-F9AE-46F0-A233-A2E628258990}" type="slidenum">
              <a:rPr lang="en-US" smtClean="0"/>
              <a:pPr/>
              <a:t>50</a:t>
            </a:fld>
            <a:endParaRPr lang="en-US" sz="1000"/>
          </a:p>
        </p:txBody>
      </p:sp>
    </p:spTree>
    <p:extLst>
      <p:ext uri="{BB962C8B-B14F-4D97-AF65-F5344CB8AC3E}">
        <p14:creationId xmlns:p14="http://schemas.microsoft.com/office/powerpoint/2010/main" val="125875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blue grid paper with white squares&#10;&#10;Description automatically generated">
            <a:extLst>
              <a:ext uri="{FF2B5EF4-FFF2-40B4-BE49-F238E27FC236}">
                <a16:creationId xmlns:a16="http://schemas.microsoft.com/office/drawing/2014/main" id="{12FA7002-92EE-285A-5B12-55EEC399B9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3"/>
          <a:stretch/>
        </p:blipFill>
        <p:spPr>
          <a:xfrm rot="5400000">
            <a:off x="2346461" y="1071302"/>
            <a:ext cx="1725738" cy="6418661"/>
          </a:xfrm>
          <a:prstGeom prst="rect">
            <a:avLst/>
          </a:prstGeom>
        </p:spPr>
      </p:pic>
      <p:sp>
        <p:nvSpPr>
          <p:cNvPr id="3" name="Subtitle 2">
            <a:extLst>
              <a:ext uri="{FF2B5EF4-FFF2-40B4-BE49-F238E27FC236}">
                <a16:creationId xmlns:a16="http://schemas.microsoft.com/office/drawing/2014/main" id="{FA0F41CE-9F53-956B-792B-4CEF1D2F75D3}"/>
              </a:ext>
            </a:extLst>
          </p:cNvPr>
          <p:cNvSpPr>
            <a:spLocks noGrp="1"/>
          </p:cNvSpPr>
          <p:nvPr>
            <p:ph type="subTitle" idx="1"/>
          </p:nvPr>
        </p:nvSpPr>
        <p:spPr>
          <a:xfrm>
            <a:off x="191504" y="4456415"/>
            <a:ext cx="6858000" cy="1241822"/>
          </a:xfrm>
        </p:spPr>
        <p:txBody>
          <a:bodyPr>
            <a:normAutofit/>
          </a:bodyPr>
          <a:lstStyle/>
          <a:p>
            <a:pPr algn="l"/>
            <a:r>
              <a:rPr lang="en-US" sz="2100">
                <a:latin typeface="Franklin Gothic Book" panose="020B0503020102020204" pitchFamily="34" charset="0"/>
              </a:rPr>
              <a:t>Leapfrog Group, October 18</a:t>
            </a:r>
            <a:r>
              <a:rPr lang="en-US" sz="2100" baseline="30000">
                <a:latin typeface="Franklin Gothic Book" panose="020B0503020102020204" pitchFamily="34" charset="0"/>
              </a:rPr>
              <a:t>th</a:t>
            </a:r>
            <a:r>
              <a:rPr lang="en-US" sz="2100">
                <a:latin typeface="Franklin Gothic Book" panose="020B0503020102020204" pitchFamily="34" charset="0"/>
              </a:rPr>
              <a:t>, 2024</a:t>
            </a:r>
          </a:p>
        </p:txBody>
      </p:sp>
      <p:sp>
        <p:nvSpPr>
          <p:cNvPr id="5" name="Rectangle 4">
            <a:extLst>
              <a:ext uri="{FF2B5EF4-FFF2-40B4-BE49-F238E27FC236}">
                <a16:creationId xmlns:a16="http://schemas.microsoft.com/office/drawing/2014/main" id="{66226EAE-1845-382A-69A2-AC64976751DC}"/>
              </a:ext>
            </a:extLst>
          </p:cNvPr>
          <p:cNvSpPr>
            <a:spLocks noChangeAspect="1"/>
          </p:cNvSpPr>
          <p:nvPr/>
        </p:nvSpPr>
        <p:spPr>
          <a:xfrm>
            <a:off x="29390" y="-1029788"/>
            <a:ext cx="822960" cy="822960"/>
          </a:xfrm>
          <a:prstGeom prst="rect">
            <a:avLst/>
          </a:prstGeom>
          <a:solidFill>
            <a:srgbClr val="002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002E6D</a:t>
            </a:r>
          </a:p>
        </p:txBody>
      </p:sp>
      <p:sp>
        <p:nvSpPr>
          <p:cNvPr id="6" name="Rectangle 5">
            <a:extLst>
              <a:ext uri="{FF2B5EF4-FFF2-40B4-BE49-F238E27FC236}">
                <a16:creationId xmlns:a16="http://schemas.microsoft.com/office/drawing/2014/main" id="{AC22D76C-816F-4A62-9B7D-2D5392D87C31}"/>
              </a:ext>
            </a:extLst>
          </p:cNvPr>
          <p:cNvSpPr>
            <a:spLocks noChangeAspect="1"/>
          </p:cNvSpPr>
          <p:nvPr/>
        </p:nvSpPr>
        <p:spPr>
          <a:xfrm>
            <a:off x="1042850" y="-1029788"/>
            <a:ext cx="822960" cy="822960"/>
          </a:xfrm>
          <a:prstGeom prst="rect">
            <a:avLst/>
          </a:prstGeom>
          <a:solidFill>
            <a:srgbClr val="0190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0190B3</a:t>
            </a:r>
          </a:p>
        </p:txBody>
      </p:sp>
      <p:sp>
        <p:nvSpPr>
          <p:cNvPr id="7" name="Rectangle 6">
            <a:extLst>
              <a:ext uri="{FF2B5EF4-FFF2-40B4-BE49-F238E27FC236}">
                <a16:creationId xmlns:a16="http://schemas.microsoft.com/office/drawing/2014/main" id="{143AA924-924F-7D99-8079-9F2B8B972B43}"/>
              </a:ext>
            </a:extLst>
          </p:cNvPr>
          <p:cNvSpPr>
            <a:spLocks noChangeAspect="1"/>
          </p:cNvSpPr>
          <p:nvPr/>
        </p:nvSpPr>
        <p:spPr>
          <a:xfrm>
            <a:off x="2976285" y="-1029788"/>
            <a:ext cx="822960" cy="822960"/>
          </a:xfrm>
          <a:prstGeom prst="rect">
            <a:avLst/>
          </a:prstGeom>
          <a:solidFill>
            <a:srgbClr val="691F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691F74</a:t>
            </a:r>
          </a:p>
        </p:txBody>
      </p:sp>
      <p:sp>
        <p:nvSpPr>
          <p:cNvPr id="8" name="Rectangle 7">
            <a:extLst>
              <a:ext uri="{FF2B5EF4-FFF2-40B4-BE49-F238E27FC236}">
                <a16:creationId xmlns:a16="http://schemas.microsoft.com/office/drawing/2014/main" id="{8FD78F23-6B5E-4A30-2870-92D2DEF71D10}"/>
              </a:ext>
            </a:extLst>
          </p:cNvPr>
          <p:cNvSpPr>
            <a:spLocks noChangeAspect="1"/>
          </p:cNvSpPr>
          <p:nvPr/>
        </p:nvSpPr>
        <p:spPr>
          <a:xfrm>
            <a:off x="1042850" y="-2007882"/>
            <a:ext cx="822960" cy="822960"/>
          </a:xfrm>
          <a:prstGeom prst="rect">
            <a:avLst/>
          </a:prstGeom>
          <a:solidFill>
            <a:srgbClr val="D2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D2EAF0</a:t>
            </a:r>
          </a:p>
        </p:txBody>
      </p:sp>
      <p:sp>
        <p:nvSpPr>
          <p:cNvPr id="9" name="Rectangle 8">
            <a:extLst>
              <a:ext uri="{FF2B5EF4-FFF2-40B4-BE49-F238E27FC236}">
                <a16:creationId xmlns:a16="http://schemas.microsoft.com/office/drawing/2014/main" id="{7055F62E-0C84-A9C3-3E10-CCFDB18AA94D}"/>
              </a:ext>
            </a:extLst>
          </p:cNvPr>
          <p:cNvSpPr>
            <a:spLocks noChangeAspect="1"/>
          </p:cNvSpPr>
          <p:nvPr/>
        </p:nvSpPr>
        <p:spPr>
          <a:xfrm>
            <a:off x="2976285" y="-2007882"/>
            <a:ext cx="822960" cy="822960"/>
          </a:xfrm>
          <a:prstGeom prst="rect">
            <a:avLst/>
          </a:prstGeom>
          <a:solidFill>
            <a:srgbClr val="E3D8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E3D8E5</a:t>
            </a:r>
          </a:p>
        </p:txBody>
      </p:sp>
      <p:sp>
        <p:nvSpPr>
          <p:cNvPr id="10" name="Rectangle 9">
            <a:extLst>
              <a:ext uri="{FF2B5EF4-FFF2-40B4-BE49-F238E27FC236}">
                <a16:creationId xmlns:a16="http://schemas.microsoft.com/office/drawing/2014/main" id="{06DBF542-2DA9-79D4-AC76-F7CD363DB777}"/>
              </a:ext>
            </a:extLst>
          </p:cNvPr>
          <p:cNvSpPr>
            <a:spLocks noChangeAspect="1"/>
          </p:cNvSpPr>
          <p:nvPr/>
        </p:nvSpPr>
        <p:spPr>
          <a:xfrm>
            <a:off x="29390" y="-2007882"/>
            <a:ext cx="822960" cy="822960"/>
          </a:xfrm>
          <a:prstGeom prst="rect">
            <a:avLst/>
          </a:prstGeom>
          <a:solidFill>
            <a:srgbClr val="D2D9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D2D9E4</a:t>
            </a:r>
          </a:p>
        </p:txBody>
      </p:sp>
      <p:sp>
        <p:nvSpPr>
          <p:cNvPr id="11" name="Rectangle 10">
            <a:extLst>
              <a:ext uri="{FF2B5EF4-FFF2-40B4-BE49-F238E27FC236}">
                <a16:creationId xmlns:a16="http://schemas.microsoft.com/office/drawing/2014/main" id="{662DA411-2CAB-F326-867F-29A29BB31B66}"/>
              </a:ext>
            </a:extLst>
          </p:cNvPr>
          <p:cNvSpPr>
            <a:spLocks noChangeAspect="1"/>
          </p:cNvSpPr>
          <p:nvPr/>
        </p:nvSpPr>
        <p:spPr>
          <a:xfrm>
            <a:off x="3977771" y="-2007882"/>
            <a:ext cx="822960" cy="82296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D9D9D9</a:t>
            </a:r>
          </a:p>
        </p:txBody>
      </p:sp>
      <p:pic>
        <p:nvPicPr>
          <p:cNvPr id="18" name="Picture 17" descr="A black and white logo&#10;&#10;Description automatically generated">
            <a:extLst>
              <a:ext uri="{FF2B5EF4-FFF2-40B4-BE49-F238E27FC236}">
                <a16:creationId xmlns:a16="http://schemas.microsoft.com/office/drawing/2014/main" id="{F8DF321A-229C-B77D-AD87-871C24984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6816" y="4029662"/>
            <a:ext cx="2707648" cy="762347"/>
          </a:xfrm>
          <a:prstGeom prst="rect">
            <a:avLst/>
          </a:prstGeom>
        </p:spPr>
      </p:pic>
      <p:pic>
        <p:nvPicPr>
          <p:cNvPr id="4" name="Picture 3">
            <a:extLst>
              <a:ext uri="{FF2B5EF4-FFF2-40B4-BE49-F238E27FC236}">
                <a16:creationId xmlns:a16="http://schemas.microsoft.com/office/drawing/2014/main" id="{D281100F-00CD-9113-D8FD-DE2A1A3AA83E}"/>
              </a:ext>
            </a:extLst>
          </p:cNvPr>
          <p:cNvPicPr>
            <a:picLocks noChangeAspect="1"/>
          </p:cNvPicPr>
          <p:nvPr/>
        </p:nvPicPr>
        <p:blipFill rotWithShape="1">
          <a:blip r:embed="rId4" cstate="screen">
            <a:alphaModFix amt="70000"/>
            <a:extLst>
              <a:ext uri="{BEBA8EAE-BF5A-486C-A8C5-ECC9F3942E4B}">
                <a14:imgProps xmlns:a14="http://schemas.microsoft.com/office/drawing/2010/main">
                  <a14:imgLayer r:embed="rId5">
                    <a14:imgEffect>
                      <a14:saturation sat="57000"/>
                    </a14:imgEffect>
                  </a14:imgLayer>
                </a14:imgProps>
              </a:ext>
              <a:ext uri="{28A0092B-C50C-407E-A947-70E740481C1C}">
                <a14:useLocalDpi xmlns:a14="http://schemas.microsoft.com/office/drawing/2010/main"/>
              </a:ext>
            </a:extLst>
          </a:blip>
          <a:srcRect l="-116"/>
          <a:stretch/>
        </p:blipFill>
        <p:spPr>
          <a:xfrm>
            <a:off x="-2" y="0"/>
            <a:ext cx="9144000" cy="3417763"/>
          </a:xfrm>
          <a:prstGeom prst="rect">
            <a:avLst/>
          </a:prstGeom>
        </p:spPr>
      </p:pic>
      <p:sp>
        <p:nvSpPr>
          <p:cNvPr id="20" name="Rectangle 19">
            <a:extLst>
              <a:ext uri="{FF2B5EF4-FFF2-40B4-BE49-F238E27FC236}">
                <a16:creationId xmlns:a16="http://schemas.microsoft.com/office/drawing/2014/main" id="{2696C233-4E2C-7C5A-31E7-2EFBBD477CB6}"/>
              </a:ext>
            </a:extLst>
          </p:cNvPr>
          <p:cNvSpPr/>
          <p:nvPr/>
        </p:nvSpPr>
        <p:spPr>
          <a:xfrm>
            <a:off x="0" y="0"/>
            <a:ext cx="9133379" cy="3417763"/>
          </a:xfrm>
          <a:prstGeom prst="rect">
            <a:avLst/>
          </a:prstGeom>
          <a:solidFill>
            <a:srgbClr val="84D0DD">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19" name="Rectangle 18">
            <a:extLst>
              <a:ext uri="{FF2B5EF4-FFF2-40B4-BE49-F238E27FC236}">
                <a16:creationId xmlns:a16="http://schemas.microsoft.com/office/drawing/2014/main" id="{08940954-307E-7ED2-027A-7197D9C371D4}"/>
              </a:ext>
            </a:extLst>
          </p:cNvPr>
          <p:cNvSpPr>
            <a:spLocks noChangeAspect="1"/>
          </p:cNvSpPr>
          <p:nvPr/>
        </p:nvSpPr>
        <p:spPr>
          <a:xfrm>
            <a:off x="2009567" y="-1032391"/>
            <a:ext cx="822960" cy="822960"/>
          </a:xfrm>
          <a:prstGeom prst="rect">
            <a:avLst/>
          </a:prstGeom>
          <a:solidFill>
            <a:srgbClr val="84D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a:solidFill>
                  <a:prstClr val="white"/>
                </a:solidFill>
                <a:latin typeface="Arial" panose="020B0604020202020204"/>
              </a:rPr>
              <a:t>84D0DD</a:t>
            </a:r>
          </a:p>
        </p:txBody>
      </p:sp>
      <p:sp>
        <p:nvSpPr>
          <p:cNvPr id="2" name="Title 1">
            <a:extLst>
              <a:ext uri="{FF2B5EF4-FFF2-40B4-BE49-F238E27FC236}">
                <a16:creationId xmlns:a16="http://schemas.microsoft.com/office/drawing/2014/main" id="{6A616061-ECAE-ED48-10D1-94949C6D4632}"/>
              </a:ext>
            </a:extLst>
          </p:cNvPr>
          <p:cNvSpPr>
            <a:spLocks noGrp="1"/>
          </p:cNvSpPr>
          <p:nvPr>
            <p:ph type="ctrTitle"/>
          </p:nvPr>
        </p:nvSpPr>
        <p:spPr>
          <a:xfrm>
            <a:off x="191505" y="3392526"/>
            <a:ext cx="6046271" cy="1018310"/>
          </a:xfrm>
          <a:noFill/>
        </p:spPr>
        <p:txBody>
          <a:bodyPr>
            <a:normAutofit fontScale="90000"/>
          </a:bodyPr>
          <a:lstStyle/>
          <a:p>
            <a:pPr algn="l"/>
            <a:r>
              <a:rPr lang="en-US" sz="2700"/>
              <a:t>Implementing Diagnostic Excellence </a:t>
            </a:r>
            <a:br>
              <a:rPr lang="en-US" sz="2700"/>
            </a:br>
            <a:r>
              <a:rPr lang="en-US" sz="2700"/>
              <a:t>Across Systems (IDEAS) Project</a:t>
            </a:r>
          </a:p>
        </p:txBody>
      </p:sp>
      <p:sp>
        <p:nvSpPr>
          <p:cNvPr id="12" name="TextBox 11">
            <a:extLst>
              <a:ext uri="{FF2B5EF4-FFF2-40B4-BE49-F238E27FC236}">
                <a16:creationId xmlns:a16="http://schemas.microsoft.com/office/drawing/2014/main" id="{EAF53DF3-CC2F-AE20-C132-C63B4582784A}"/>
              </a:ext>
            </a:extLst>
          </p:cNvPr>
          <p:cNvSpPr txBox="1"/>
          <p:nvPr/>
        </p:nvSpPr>
        <p:spPr>
          <a:xfrm rot="16200000">
            <a:off x="8094611" y="2377061"/>
            <a:ext cx="1850571" cy="230832"/>
          </a:xfrm>
          <a:prstGeom prst="rect">
            <a:avLst/>
          </a:prstGeom>
          <a:noFill/>
        </p:spPr>
        <p:txBody>
          <a:bodyPr wrap="square" rtlCol="0">
            <a:spAutoFit/>
          </a:bodyPr>
          <a:lstStyle/>
          <a:p>
            <a:pPr defTabSz="685800" fontAlgn="auto">
              <a:spcBef>
                <a:spcPts val="0"/>
              </a:spcBef>
              <a:spcAft>
                <a:spcPts val="0"/>
              </a:spcAft>
            </a:pPr>
            <a:r>
              <a:rPr lang="en-US" sz="900" err="1">
                <a:solidFill>
                  <a:prstClr val="black">
                    <a:lumMod val="75000"/>
                    <a:lumOff val="25000"/>
                  </a:prstClr>
                </a:solidFill>
                <a:latin typeface="Franklin Gothic Book" panose="020B0503020102020204" pitchFamily="34" charset="0"/>
                <a:ea typeface="+mn-ea"/>
              </a:rPr>
              <a:t>Cecilie_Arcurs</a:t>
            </a:r>
            <a:r>
              <a:rPr lang="en-US" sz="900">
                <a:solidFill>
                  <a:prstClr val="black">
                    <a:lumMod val="75000"/>
                    <a:lumOff val="25000"/>
                  </a:prstClr>
                </a:solidFill>
                <a:latin typeface="Franklin Gothic Book" panose="020B0503020102020204" pitchFamily="34" charset="0"/>
                <a:ea typeface="+mn-ea"/>
              </a:rPr>
              <a:t>/Getty Images</a:t>
            </a:r>
          </a:p>
        </p:txBody>
      </p:sp>
    </p:spTree>
    <p:extLst>
      <p:ext uri="{BB962C8B-B14F-4D97-AF65-F5344CB8AC3E}">
        <p14:creationId xmlns:p14="http://schemas.microsoft.com/office/powerpoint/2010/main" val="107713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EFF7-9653-6760-C06E-493BA5A57E8E}"/>
              </a:ext>
            </a:extLst>
          </p:cNvPr>
          <p:cNvSpPr>
            <a:spLocks noGrp="1"/>
          </p:cNvSpPr>
          <p:nvPr>
            <p:ph type="title"/>
          </p:nvPr>
        </p:nvSpPr>
        <p:spPr>
          <a:xfrm>
            <a:off x="411480" y="480061"/>
            <a:ext cx="4140777" cy="994172"/>
          </a:xfrm>
        </p:spPr>
        <p:txBody>
          <a:bodyPr anchor="t" anchorCtr="0">
            <a:noAutofit/>
          </a:bodyPr>
          <a:lstStyle/>
          <a:p>
            <a:r>
              <a:rPr lang="en-US"/>
              <a:t>Diagnostic safety is critically important</a:t>
            </a:r>
          </a:p>
        </p:txBody>
      </p:sp>
      <p:sp>
        <p:nvSpPr>
          <p:cNvPr id="3" name="Content Placeholder 2">
            <a:extLst>
              <a:ext uri="{FF2B5EF4-FFF2-40B4-BE49-F238E27FC236}">
                <a16:creationId xmlns:a16="http://schemas.microsoft.com/office/drawing/2014/main" id="{D64EE4F3-9060-B500-DFD6-FF687DB92C4C}"/>
              </a:ext>
            </a:extLst>
          </p:cNvPr>
          <p:cNvSpPr>
            <a:spLocks noGrp="1"/>
          </p:cNvSpPr>
          <p:nvPr>
            <p:ph idx="1"/>
          </p:nvPr>
        </p:nvSpPr>
        <p:spPr>
          <a:xfrm>
            <a:off x="411480" y="1440180"/>
            <a:ext cx="4552257" cy="3263504"/>
          </a:xfrm>
        </p:spPr>
        <p:txBody>
          <a:bodyPr vert="horz" lIns="68580" tIns="34290" rIns="68580" bIns="34290" rtlCol="0" anchor="t">
            <a:normAutofit/>
          </a:bodyPr>
          <a:lstStyle/>
          <a:p>
            <a:pPr>
              <a:spcBef>
                <a:spcPts val="1200"/>
              </a:spcBef>
            </a:pPr>
            <a:r>
              <a:rPr lang="en-US">
                <a:latin typeface="Franklin Gothic Book" panose="020B0503020102020204" pitchFamily="34" charset="0"/>
                <a:ea typeface="+mn-lt"/>
                <a:cs typeface="+mn-lt"/>
              </a:rPr>
              <a:t>Diagnostic safety events contribute to preventable harm in 1 in 20 outpatient visits and up to 250,000 inpatient stays each year</a:t>
            </a:r>
            <a:endParaRPr lang="en-US">
              <a:latin typeface="Franklin Gothic Book" panose="020B0503020102020204" pitchFamily="34" charset="0"/>
              <a:cs typeface="Arial"/>
            </a:endParaRPr>
          </a:p>
          <a:p>
            <a:pPr>
              <a:spcBef>
                <a:spcPts val="1200"/>
              </a:spcBef>
            </a:pPr>
            <a:r>
              <a:rPr lang="en-US">
                <a:latin typeface="Franklin Gothic Book" panose="020B0503020102020204" pitchFamily="34" charset="0"/>
              </a:rPr>
              <a:t>They are the most common root cause for medical liability claims</a:t>
            </a:r>
            <a:endParaRPr lang="en-US">
              <a:latin typeface="Franklin Gothic Book" panose="020B0503020102020204" pitchFamily="34" charset="0"/>
              <a:cs typeface="Arial"/>
            </a:endParaRPr>
          </a:p>
          <a:p>
            <a:pPr>
              <a:spcBef>
                <a:spcPts val="1200"/>
              </a:spcBef>
            </a:pPr>
            <a:r>
              <a:rPr lang="en-US">
                <a:latin typeface="Franklin Gothic Book" panose="020B0503020102020204" pitchFamily="34" charset="0"/>
              </a:rPr>
              <a:t>Healthcare organizations and clinicians need actionable, practical, and flexible resources to support diagnostic safety improvement efforts.</a:t>
            </a:r>
          </a:p>
        </p:txBody>
      </p:sp>
      <p:pic>
        <p:nvPicPr>
          <p:cNvPr id="5" name="Picture 4" descr="A doctor talking to a patient&#10;&#10;Description automatically generated">
            <a:extLst>
              <a:ext uri="{FF2B5EF4-FFF2-40B4-BE49-F238E27FC236}">
                <a16:creationId xmlns:a16="http://schemas.microsoft.com/office/drawing/2014/main" id="{64C9EDE5-C45B-47AF-FCB5-48FAE99F4005}"/>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727469" y="-1"/>
            <a:ext cx="3416531" cy="5145013"/>
          </a:xfrm>
          <a:prstGeom prst="rect">
            <a:avLst/>
          </a:prstGeom>
        </p:spPr>
      </p:pic>
      <p:sp>
        <p:nvSpPr>
          <p:cNvPr id="6" name="Rectangle 5">
            <a:extLst>
              <a:ext uri="{FF2B5EF4-FFF2-40B4-BE49-F238E27FC236}">
                <a16:creationId xmlns:a16="http://schemas.microsoft.com/office/drawing/2014/main" id="{80B39931-3186-88CE-E251-9D557A6E453C}"/>
              </a:ext>
            </a:extLst>
          </p:cNvPr>
          <p:cNvSpPr/>
          <p:nvPr/>
        </p:nvSpPr>
        <p:spPr>
          <a:xfrm>
            <a:off x="5727469" y="-1"/>
            <a:ext cx="3416531" cy="5143501"/>
          </a:xfrm>
          <a:prstGeom prst="rect">
            <a:avLst/>
          </a:prstGeom>
          <a:solidFill>
            <a:srgbClr val="84D0DD">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sp>
        <p:nvSpPr>
          <p:cNvPr id="4" name="TextBox 3">
            <a:extLst>
              <a:ext uri="{FF2B5EF4-FFF2-40B4-BE49-F238E27FC236}">
                <a16:creationId xmlns:a16="http://schemas.microsoft.com/office/drawing/2014/main" id="{3551961D-E3E6-3D59-9400-E9A30C30DB9D}"/>
              </a:ext>
            </a:extLst>
          </p:cNvPr>
          <p:cNvSpPr txBox="1"/>
          <p:nvPr/>
        </p:nvSpPr>
        <p:spPr>
          <a:xfrm>
            <a:off x="602102" y="3831268"/>
            <a:ext cx="4869180" cy="507831"/>
          </a:xfrm>
          <a:prstGeom prst="rect">
            <a:avLst/>
          </a:prstGeom>
          <a:noFill/>
        </p:spPr>
        <p:txBody>
          <a:bodyPr wrap="square" rtlCol="0">
            <a:spAutoFit/>
          </a:bodyPr>
          <a:lstStyle/>
          <a:p>
            <a:pPr defTabSz="685800" fontAlgn="auto">
              <a:spcBef>
                <a:spcPts val="0"/>
              </a:spcBef>
              <a:spcAft>
                <a:spcPts val="0"/>
              </a:spcAft>
            </a:pPr>
            <a:r>
              <a:rPr lang="en-US" sz="900">
                <a:solidFill>
                  <a:prstClr val="black"/>
                </a:solidFill>
                <a:latin typeface="Franklin Gothic Book" panose="020B0503020102020204" pitchFamily="34" charset="0"/>
                <a:ea typeface="+mn-ea"/>
              </a:rPr>
              <a:t>Singh et al. BMJ Qual </a:t>
            </a:r>
            <a:r>
              <a:rPr lang="en-US" sz="900" err="1">
                <a:solidFill>
                  <a:prstClr val="black"/>
                </a:solidFill>
                <a:latin typeface="Franklin Gothic Book" panose="020B0503020102020204" pitchFamily="34" charset="0"/>
                <a:ea typeface="+mn-ea"/>
              </a:rPr>
              <a:t>Saf</a:t>
            </a:r>
            <a:r>
              <a:rPr lang="en-US" sz="900">
                <a:solidFill>
                  <a:prstClr val="black"/>
                </a:solidFill>
                <a:latin typeface="Franklin Gothic Book" panose="020B0503020102020204" pitchFamily="34" charset="0"/>
                <a:ea typeface="+mn-ea"/>
              </a:rPr>
              <a:t>. Sep 2014;23(9):727-731.</a:t>
            </a:r>
          </a:p>
          <a:p>
            <a:pPr defTabSz="685800" fontAlgn="auto">
              <a:spcBef>
                <a:spcPts val="0"/>
              </a:spcBef>
              <a:spcAft>
                <a:spcPts val="0"/>
              </a:spcAft>
            </a:pPr>
            <a:r>
              <a:rPr lang="en-US" sz="900">
                <a:solidFill>
                  <a:prstClr val="black"/>
                </a:solidFill>
                <a:latin typeface="Franklin Gothic Book" panose="020B0503020102020204" pitchFamily="34" charset="0"/>
                <a:ea typeface="+mn-ea"/>
              </a:rPr>
              <a:t>Gunderson et al. BMJ Qual </a:t>
            </a:r>
            <a:r>
              <a:rPr lang="en-US" sz="900" err="1">
                <a:solidFill>
                  <a:prstClr val="black"/>
                </a:solidFill>
                <a:latin typeface="Franklin Gothic Book" panose="020B0503020102020204" pitchFamily="34" charset="0"/>
                <a:ea typeface="+mn-ea"/>
              </a:rPr>
              <a:t>Saf</a:t>
            </a:r>
            <a:r>
              <a:rPr lang="en-US" sz="900">
                <a:solidFill>
                  <a:prstClr val="black"/>
                </a:solidFill>
                <a:latin typeface="Franklin Gothic Book" panose="020B0503020102020204" pitchFamily="34" charset="0"/>
                <a:ea typeface="+mn-ea"/>
              </a:rPr>
              <a:t>. 2020 Dec;29(12):1008-1018.</a:t>
            </a:r>
          </a:p>
          <a:p>
            <a:pPr defTabSz="685800" fontAlgn="auto">
              <a:spcBef>
                <a:spcPts val="0"/>
              </a:spcBef>
              <a:spcAft>
                <a:spcPts val="0"/>
              </a:spcAft>
            </a:pPr>
            <a:r>
              <a:rPr lang="en-US" sz="900">
                <a:solidFill>
                  <a:prstClr val="black"/>
                </a:solidFill>
                <a:latin typeface="Franklin Gothic Book" panose="020B0503020102020204" pitchFamily="34" charset="0"/>
                <a:ea typeface="+mn-ea"/>
              </a:rPr>
              <a:t>Hanscom et al. </a:t>
            </a:r>
            <a:r>
              <a:rPr lang="en-US" sz="900" err="1">
                <a:solidFill>
                  <a:prstClr val="black"/>
                </a:solidFill>
                <a:latin typeface="Franklin Gothic Book" panose="020B0503020102020204" pitchFamily="34" charset="0"/>
                <a:ea typeface="+mn-ea"/>
              </a:rPr>
              <a:t>Coverys.com</a:t>
            </a:r>
            <a:r>
              <a:rPr lang="en-US" sz="900">
                <a:solidFill>
                  <a:prstClr val="black"/>
                </a:solidFill>
                <a:latin typeface="Franklin Gothic Book" panose="020B0503020102020204" pitchFamily="34" charset="0"/>
                <a:ea typeface="+mn-ea"/>
              </a:rPr>
              <a:t>. March 13, 2018.</a:t>
            </a:r>
          </a:p>
        </p:txBody>
      </p:sp>
      <p:pic>
        <p:nvPicPr>
          <p:cNvPr id="7" name="Picture 6" descr="A blue grid paper with white squares&#10;&#10;Description automatically generated">
            <a:extLst>
              <a:ext uri="{FF2B5EF4-FFF2-40B4-BE49-F238E27FC236}">
                <a16:creationId xmlns:a16="http://schemas.microsoft.com/office/drawing/2014/main" id="{48A424A0-FE97-BDA0-459E-D944575868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8" name="TextBox 7">
            <a:extLst>
              <a:ext uri="{FF2B5EF4-FFF2-40B4-BE49-F238E27FC236}">
                <a16:creationId xmlns:a16="http://schemas.microsoft.com/office/drawing/2014/main" id="{4DF0D903-163A-53F5-037C-3BFA8D7DA1A4}"/>
              </a:ext>
            </a:extLst>
          </p:cNvPr>
          <p:cNvSpPr txBox="1"/>
          <p:nvPr/>
        </p:nvSpPr>
        <p:spPr>
          <a:xfrm rot="16200000">
            <a:off x="8094611" y="3308330"/>
            <a:ext cx="1850571" cy="230832"/>
          </a:xfrm>
          <a:prstGeom prst="rect">
            <a:avLst/>
          </a:prstGeom>
          <a:noFill/>
        </p:spPr>
        <p:txBody>
          <a:bodyPr wrap="square" rtlCol="0">
            <a:spAutoFit/>
          </a:bodyPr>
          <a:lstStyle/>
          <a:p>
            <a:pPr defTabSz="685800" fontAlgn="auto">
              <a:spcBef>
                <a:spcPts val="0"/>
              </a:spcBef>
              <a:spcAft>
                <a:spcPts val="0"/>
              </a:spcAft>
            </a:pPr>
            <a:r>
              <a:rPr lang="en-US" sz="900" err="1">
                <a:solidFill>
                  <a:prstClr val="black">
                    <a:lumMod val="75000"/>
                    <a:lumOff val="25000"/>
                  </a:prstClr>
                </a:solidFill>
                <a:latin typeface="Franklin Gothic Book" panose="020B0503020102020204" pitchFamily="34" charset="0"/>
                <a:ea typeface="+mn-ea"/>
              </a:rPr>
              <a:t>Sturti</a:t>
            </a:r>
            <a:r>
              <a:rPr lang="en-US" sz="900">
                <a:solidFill>
                  <a:prstClr val="black">
                    <a:lumMod val="75000"/>
                    <a:lumOff val="25000"/>
                  </a:prstClr>
                </a:solidFill>
                <a:latin typeface="Franklin Gothic Book" panose="020B0503020102020204" pitchFamily="34" charset="0"/>
                <a:ea typeface="+mn-ea"/>
              </a:rPr>
              <a:t>/Getty (E+)</a:t>
            </a:r>
          </a:p>
        </p:txBody>
      </p:sp>
    </p:spTree>
    <p:extLst>
      <p:ext uri="{BB962C8B-B14F-4D97-AF65-F5344CB8AC3E}">
        <p14:creationId xmlns:p14="http://schemas.microsoft.com/office/powerpoint/2010/main" val="302939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1A3C-D287-5B5E-A394-ACF15F93DBEB}"/>
              </a:ext>
            </a:extLst>
          </p:cNvPr>
          <p:cNvSpPr>
            <a:spLocks noGrp="1"/>
          </p:cNvSpPr>
          <p:nvPr>
            <p:ph type="title"/>
          </p:nvPr>
        </p:nvSpPr>
        <p:spPr>
          <a:xfrm>
            <a:off x="411481" y="480061"/>
            <a:ext cx="5035434" cy="994172"/>
          </a:xfrm>
        </p:spPr>
        <p:txBody>
          <a:bodyPr anchor="t" anchorCtr="0">
            <a:noAutofit/>
          </a:bodyPr>
          <a:lstStyle/>
          <a:p>
            <a:r>
              <a:rPr lang="en-US" sz="2475"/>
              <a:t>AHRQ is committed to improving diagnostic safety</a:t>
            </a:r>
          </a:p>
        </p:txBody>
      </p:sp>
      <p:sp>
        <p:nvSpPr>
          <p:cNvPr id="3" name="Content Placeholder 2">
            <a:extLst>
              <a:ext uri="{FF2B5EF4-FFF2-40B4-BE49-F238E27FC236}">
                <a16:creationId xmlns:a16="http://schemas.microsoft.com/office/drawing/2014/main" id="{04EA3212-E8A0-EBA1-D46E-C1A6C9E3DA78}"/>
              </a:ext>
            </a:extLst>
          </p:cNvPr>
          <p:cNvSpPr>
            <a:spLocks noGrp="1"/>
          </p:cNvSpPr>
          <p:nvPr>
            <p:ph idx="1"/>
          </p:nvPr>
        </p:nvSpPr>
        <p:spPr>
          <a:xfrm>
            <a:off x="411480" y="1440180"/>
            <a:ext cx="4798083" cy="3263504"/>
          </a:xfrm>
        </p:spPr>
        <p:txBody>
          <a:bodyPr vert="horz" lIns="68580" tIns="34290" rIns="68580" bIns="34290" rtlCol="0" anchor="t">
            <a:normAutofit/>
          </a:bodyPr>
          <a:lstStyle/>
          <a:p>
            <a:pPr>
              <a:spcBef>
                <a:spcPts val="1200"/>
              </a:spcBef>
            </a:pPr>
            <a:r>
              <a:rPr lang="en-US">
                <a:latin typeface="Franklin Gothic Book" panose="020B0503020102020204" pitchFamily="34" charset="0"/>
              </a:rPr>
              <a:t>The Agency for Healthcare Research and Quality (AHRQ) has developed diagnostic safety resources to support the delivery of high-quality healthcare </a:t>
            </a:r>
          </a:p>
          <a:p>
            <a:pPr>
              <a:spcBef>
                <a:spcPts val="1200"/>
              </a:spcBef>
            </a:pPr>
            <a:r>
              <a:rPr lang="en-US">
                <a:latin typeface="Franklin Gothic Book" panose="020B0503020102020204" pitchFamily="34" charset="0"/>
              </a:rPr>
              <a:t>Resources were created by Baylor College of Medicine and MedStar Health for AHRQ; tested with clinicians at multiple institutions  </a:t>
            </a:r>
          </a:p>
          <a:p>
            <a:pPr>
              <a:spcBef>
                <a:spcPts val="1200"/>
              </a:spcBef>
            </a:pPr>
            <a:r>
              <a:rPr lang="en-US">
                <a:latin typeface="Franklin Gothic Book" panose="020B0503020102020204" pitchFamily="34" charset="0"/>
              </a:rPr>
              <a:t>RAND is leading the </a:t>
            </a:r>
            <a:r>
              <a:rPr lang="en-US" b="1">
                <a:latin typeface="Franklin Gothic Heavy" panose="020B0603020102020204" pitchFamily="34" charset="0"/>
                <a:cs typeface="Arial Black" panose="020B0604020202020204" pitchFamily="34" charset="0"/>
              </a:rPr>
              <a:t>IDEAS Project</a:t>
            </a:r>
            <a:r>
              <a:rPr lang="en-US">
                <a:latin typeface="Franklin Gothic Book" panose="020B0503020102020204" pitchFamily="34" charset="0"/>
              </a:rPr>
              <a:t>, an AHRQ-funded national effort to recruit healthcare organizations to implement up to three diagnostic safety resources</a:t>
            </a:r>
          </a:p>
          <a:p>
            <a:endParaRPr lang="en-US">
              <a:latin typeface="Franklin Gothic Book" panose="020B0503020102020204" pitchFamily="34" charset="0"/>
            </a:endParaRPr>
          </a:p>
          <a:p>
            <a:endParaRPr lang="en-US" i="1">
              <a:latin typeface="Franklin Gothic Book" panose="020B0503020102020204" pitchFamily="34" charset="0"/>
            </a:endParaRPr>
          </a:p>
          <a:p>
            <a:endParaRPr lang="en-US">
              <a:latin typeface="Franklin Gothic Book" panose="020B0503020102020204" pitchFamily="34" charset="0"/>
            </a:endParaRPr>
          </a:p>
        </p:txBody>
      </p:sp>
      <p:pic>
        <p:nvPicPr>
          <p:cNvPr id="5" name="Picture 4" descr="A nurse holding a bottle of pills&#10;&#10;Description automatically generated">
            <a:extLst>
              <a:ext uri="{FF2B5EF4-FFF2-40B4-BE49-F238E27FC236}">
                <a16:creationId xmlns:a16="http://schemas.microsoft.com/office/drawing/2014/main" id="{1261DAED-FC18-A261-755E-3FB322FD99E6}"/>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717338" y="0"/>
            <a:ext cx="3426662" cy="5145047"/>
          </a:xfrm>
          <a:prstGeom prst="rect">
            <a:avLst/>
          </a:prstGeom>
        </p:spPr>
      </p:pic>
      <p:sp>
        <p:nvSpPr>
          <p:cNvPr id="6" name="Rectangle 5">
            <a:extLst>
              <a:ext uri="{FF2B5EF4-FFF2-40B4-BE49-F238E27FC236}">
                <a16:creationId xmlns:a16="http://schemas.microsoft.com/office/drawing/2014/main" id="{668C65C4-211E-A82A-9DB1-21BE69E5CEFB}"/>
              </a:ext>
            </a:extLst>
          </p:cNvPr>
          <p:cNvSpPr/>
          <p:nvPr/>
        </p:nvSpPr>
        <p:spPr>
          <a:xfrm>
            <a:off x="5727469" y="-1"/>
            <a:ext cx="3416531" cy="5143501"/>
          </a:xfrm>
          <a:prstGeom prst="rect">
            <a:avLst/>
          </a:prstGeom>
          <a:solidFill>
            <a:srgbClr val="84D0DD">
              <a:alpha val="199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panose="020B0604020202020204"/>
            </a:endParaRPr>
          </a:p>
        </p:txBody>
      </p:sp>
      <p:pic>
        <p:nvPicPr>
          <p:cNvPr id="4" name="Picture 3" descr="A blue grid paper with white squares&#10;&#10;Description automatically generated">
            <a:extLst>
              <a:ext uri="{FF2B5EF4-FFF2-40B4-BE49-F238E27FC236}">
                <a16:creationId xmlns:a16="http://schemas.microsoft.com/office/drawing/2014/main" id="{CA2E9E2F-6F71-8E00-D7A9-A85EBA7AB1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sp>
        <p:nvSpPr>
          <p:cNvPr id="7" name="TextBox 6">
            <a:extLst>
              <a:ext uri="{FF2B5EF4-FFF2-40B4-BE49-F238E27FC236}">
                <a16:creationId xmlns:a16="http://schemas.microsoft.com/office/drawing/2014/main" id="{3DAFA04D-094C-C606-6A8A-EC125E0E7974}"/>
              </a:ext>
            </a:extLst>
          </p:cNvPr>
          <p:cNvSpPr txBox="1"/>
          <p:nvPr/>
        </p:nvSpPr>
        <p:spPr>
          <a:xfrm rot="16200000">
            <a:off x="8094611" y="3308330"/>
            <a:ext cx="1850571"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lumMod val="95000"/>
                  </a:prstClr>
                </a:solidFill>
                <a:latin typeface="Franklin Gothic Book" panose="020B0503020102020204" pitchFamily="34" charset="0"/>
                <a:ea typeface="+mn-ea"/>
              </a:rPr>
              <a:t>SDI Productions/Getty  (E+)</a:t>
            </a:r>
          </a:p>
        </p:txBody>
      </p:sp>
    </p:spTree>
    <p:extLst>
      <p:ext uri="{BB962C8B-B14F-4D97-AF65-F5344CB8AC3E}">
        <p14:creationId xmlns:p14="http://schemas.microsoft.com/office/powerpoint/2010/main" val="116114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A5B5-1A97-9CFD-A167-EEC9818806F3}"/>
              </a:ext>
            </a:extLst>
          </p:cNvPr>
          <p:cNvSpPr>
            <a:spLocks noGrp="1"/>
          </p:cNvSpPr>
          <p:nvPr>
            <p:ph type="title"/>
          </p:nvPr>
        </p:nvSpPr>
        <p:spPr>
          <a:xfrm>
            <a:off x="211975" y="109729"/>
            <a:ext cx="8784474" cy="994172"/>
          </a:xfrm>
        </p:spPr>
        <p:txBody>
          <a:bodyPr/>
          <a:lstStyle/>
          <a:p>
            <a:pPr algn="ctr"/>
            <a:r>
              <a:rPr lang="en-US"/>
              <a:t>IDEAS supports diagnostic safety across settings and users</a:t>
            </a:r>
            <a:endParaRPr lang="en-US" i="1"/>
          </a:p>
        </p:txBody>
      </p:sp>
      <p:sp>
        <p:nvSpPr>
          <p:cNvPr id="32" name="TextBox 31">
            <a:extLst>
              <a:ext uri="{FF2B5EF4-FFF2-40B4-BE49-F238E27FC236}">
                <a16:creationId xmlns:a16="http://schemas.microsoft.com/office/drawing/2014/main" id="{0D4B16C2-44C6-B006-BCBE-C0EDDB7BE9E1}"/>
              </a:ext>
            </a:extLst>
          </p:cNvPr>
          <p:cNvSpPr txBox="1"/>
          <p:nvPr/>
        </p:nvSpPr>
        <p:spPr>
          <a:xfrm>
            <a:off x="2922" y="3102200"/>
            <a:ext cx="822960" cy="253916"/>
          </a:xfrm>
          <a:prstGeom prst="rect">
            <a:avLst/>
          </a:prstGeom>
          <a:solidFill>
            <a:srgbClr val="84D0DD"/>
          </a:solidFill>
        </p:spPr>
        <p:txBody>
          <a:bodyPr wrap="none" rtlCol="0">
            <a:noAutofit/>
          </a:bodyPr>
          <a:lstStyle/>
          <a:p>
            <a:pPr algn="ctr" defTabSz="685800" fontAlgn="auto">
              <a:spcBef>
                <a:spcPts val="0"/>
              </a:spcBef>
              <a:spcAft>
                <a:spcPts val="0"/>
              </a:spcAft>
            </a:pPr>
            <a:r>
              <a:rPr lang="en-US" sz="1200">
                <a:solidFill>
                  <a:prstClr val="black"/>
                </a:solidFill>
                <a:latin typeface="Franklin Gothic Book" panose="020B0503020102020204" pitchFamily="34" charset="0"/>
                <a:ea typeface="+mn-ea"/>
              </a:rPr>
              <a:t>SETTING</a:t>
            </a:r>
          </a:p>
        </p:txBody>
      </p:sp>
      <p:sp>
        <p:nvSpPr>
          <p:cNvPr id="33" name="TextBox 32">
            <a:extLst>
              <a:ext uri="{FF2B5EF4-FFF2-40B4-BE49-F238E27FC236}">
                <a16:creationId xmlns:a16="http://schemas.microsoft.com/office/drawing/2014/main" id="{619B8185-AEFA-C5FF-70A2-3D29BA16ED86}"/>
              </a:ext>
            </a:extLst>
          </p:cNvPr>
          <p:cNvSpPr txBox="1"/>
          <p:nvPr/>
        </p:nvSpPr>
        <p:spPr>
          <a:xfrm>
            <a:off x="2922" y="3765728"/>
            <a:ext cx="822960" cy="253916"/>
          </a:xfrm>
          <a:prstGeom prst="rect">
            <a:avLst/>
          </a:prstGeom>
          <a:solidFill>
            <a:srgbClr val="84D0DD"/>
          </a:solidFill>
        </p:spPr>
        <p:txBody>
          <a:bodyPr wrap="square" rtlCol="0">
            <a:noAutofit/>
          </a:bodyPr>
          <a:lstStyle/>
          <a:p>
            <a:pPr algn="ctr" defTabSz="685800" fontAlgn="auto">
              <a:spcBef>
                <a:spcPts val="0"/>
              </a:spcBef>
              <a:spcAft>
                <a:spcPts val="0"/>
              </a:spcAft>
            </a:pPr>
            <a:r>
              <a:rPr lang="en-US" sz="1200">
                <a:solidFill>
                  <a:prstClr val="black"/>
                </a:solidFill>
                <a:latin typeface="Franklin Gothic Book" panose="020B0503020102020204" pitchFamily="34" charset="0"/>
                <a:ea typeface="+mn-ea"/>
              </a:rPr>
              <a:t>USERS</a:t>
            </a:r>
          </a:p>
        </p:txBody>
      </p:sp>
      <p:pic>
        <p:nvPicPr>
          <p:cNvPr id="3" name="Picture 2" descr="A blue grid paper with white squares&#10;&#10;Description automatically generated">
            <a:extLst>
              <a:ext uri="{FF2B5EF4-FFF2-40B4-BE49-F238E27FC236}">
                <a16:creationId xmlns:a16="http://schemas.microsoft.com/office/drawing/2014/main" id="{F419BCE0-669A-566B-8487-16765EEE0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6891" y="183654"/>
            <a:ext cx="810221" cy="9144002"/>
          </a:xfrm>
          <a:prstGeom prst="rect">
            <a:avLst/>
          </a:prstGeom>
        </p:spPr>
      </p:pic>
      <p:pic>
        <p:nvPicPr>
          <p:cNvPr id="8" name="Picture 7">
            <a:extLst>
              <a:ext uri="{FF2B5EF4-FFF2-40B4-BE49-F238E27FC236}">
                <a16:creationId xmlns:a16="http://schemas.microsoft.com/office/drawing/2014/main" id="{65218B62-E073-7B84-3EB3-7DFE8AC7316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316218" y="1027509"/>
            <a:ext cx="2559239" cy="1373731"/>
          </a:xfrm>
          <a:prstGeom prst="rect">
            <a:avLst/>
          </a:prstGeom>
        </p:spPr>
      </p:pic>
      <p:sp>
        <p:nvSpPr>
          <p:cNvPr id="16" name="TextBox 15">
            <a:extLst>
              <a:ext uri="{FF2B5EF4-FFF2-40B4-BE49-F238E27FC236}">
                <a16:creationId xmlns:a16="http://schemas.microsoft.com/office/drawing/2014/main" id="{258571D7-6106-4E4C-7A27-B2983B52BE0A}"/>
              </a:ext>
            </a:extLst>
          </p:cNvPr>
          <p:cNvSpPr txBox="1"/>
          <p:nvPr/>
        </p:nvSpPr>
        <p:spPr>
          <a:xfrm>
            <a:off x="6924164" y="3102201"/>
            <a:ext cx="1957847" cy="438581"/>
          </a:xfrm>
          <a:prstGeom prst="rect">
            <a:avLst/>
          </a:prstGeom>
          <a:noFill/>
        </p:spPr>
        <p:txBody>
          <a:bodyPr wrap="square" rtlCol="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mn-ea"/>
              </a:rPr>
              <a:t>Any healthcare setting</a:t>
            </a:r>
          </a:p>
        </p:txBody>
      </p:sp>
      <p:sp>
        <p:nvSpPr>
          <p:cNvPr id="17" name="TextBox 16">
            <a:extLst>
              <a:ext uri="{FF2B5EF4-FFF2-40B4-BE49-F238E27FC236}">
                <a16:creationId xmlns:a16="http://schemas.microsoft.com/office/drawing/2014/main" id="{2B89BB6B-ED49-584B-B269-0895E40022A8}"/>
              </a:ext>
            </a:extLst>
          </p:cNvPr>
          <p:cNvSpPr txBox="1"/>
          <p:nvPr/>
        </p:nvSpPr>
        <p:spPr>
          <a:xfrm>
            <a:off x="6924164" y="3677410"/>
            <a:ext cx="1957847" cy="438581"/>
          </a:xfrm>
          <a:prstGeom prst="rect">
            <a:avLst/>
          </a:prstGeom>
          <a:noFill/>
        </p:spPr>
        <p:txBody>
          <a:bodyPr wrap="square" rtlCol="0" anchor="ctr" anchorCtr="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mn-ea"/>
              </a:rPr>
              <a:t>Individual licensed clinicians whose scope of practice includes diagnosis</a:t>
            </a:r>
            <a:endParaRPr lang="en-US" sz="1200">
              <a:solidFill>
                <a:prstClr val="black"/>
              </a:solidFill>
              <a:latin typeface="Franklin Gothic Book" panose="020B0503020102020204" pitchFamily="34" charset="0"/>
              <a:ea typeface="Times New Roman" panose="02020603050405020304" pitchFamily="18" charset="0"/>
              <a:cs typeface="Times New Roman" panose="02020603050405020304" pitchFamily="18" charset="0"/>
            </a:endParaRPr>
          </a:p>
        </p:txBody>
      </p:sp>
      <p:pic>
        <p:nvPicPr>
          <p:cNvPr id="23" name="Graphic 22">
            <a:extLst>
              <a:ext uri="{FF2B5EF4-FFF2-40B4-BE49-F238E27FC236}">
                <a16:creationId xmlns:a16="http://schemas.microsoft.com/office/drawing/2014/main" id="{5C4A5785-61B3-1357-93E4-4A06E0D68A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7824" y="3023418"/>
            <a:ext cx="411480" cy="411480"/>
          </a:xfrm>
          <a:prstGeom prst="rect">
            <a:avLst/>
          </a:prstGeom>
        </p:spPr>
      </p:pic>
      <p:pic>
        <p:nvPicPr>
          <p:cNvPr id="25" name="Graphic 24">
            <a:extLst>
              <a:ext uri="{FF2B5EF4-FFF2-40B4-BE49-F238E27FC236}">
                <a16:creationId xmlns:a16="http://schemas.microsoft.com/office/drawing/2014/main" id="{3E83D03C-E301-C875-49EC-523CCC6DBC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3534" y="3677410"/>
            <a:ext cx="480060" cy="480060"/>
          </a:xfrm>
          <a:prstGeom prst="rect">
            <a:avLst/>
          </a:prstGeom>
        </p:spPr>
      </p:pic>
      <p:sp>
        <p:nvSpPr>
          <p:cNvPr id="13" name="TextBox 12">
            <a:extLst>
              <a:ext uri="{FF2B5EF4-FFF2-40B4-BE49-F238E27FC236}">
                <a16:creationId xmlns:a16="http://schemas.microsoft.com/office/drawing/2014/main" id="{EF96FACC-5D49-31A1-101C-855C360C4B10}"/>
              </a:ext>
            </a:extLst>
          </p:cNvPr>
          <p:cNvSpPr txBox="1"/>
          <p:nvPr/>
        </p:nvSpPr>
        <p:spPr>
          <a:xfrm>
            <a:off x="6316218" y="2394614"/>
            <a:ext cx="2563564" cy="486918"/>
          </a:xfrm>
          <a:prstGeom prst="rect">
            <a:avLst/>
          </a:prstGeom>
          <a:solidFill>
            <a:srgbClr val="691F74"/>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Calibrate Dx</a:t>
            </a:r>
          </a:p>
        </p:txBody>
      </p:sp>
      <p:pic>
        <p:nvPicPr>
          <p:cNvPr id="12" name="Picture 11">
            <a:extLst>
              <a:ext uri="{FF2B5EF4-FFF2-40B4-BE49-F238E27FC236}">
                <a16:creationId xmlns:a16="http://schemas.microsoft.com/office/drawing/2014/main" id="{6174B1D3-1E9A-F629-AD3E-AEC5FAB4F80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b="-1"/>
          <a:stretch/>
        </p:blipFill>
        <p:spPr>
          <a:xfrm>
            <a:off x="973837" y="1027510"/>
            <a:ext cx="2561859" cy="1372772"/>
          </a:xfrm>
          <a:prstGeom prst="rect">
            <a:avLst/>
          </a:prstGeom>
        </p:spPr>
      </p:pic>
      <p:sp>
        <p:nvSpPr>
          <p:cNvPr id="20" name="TextBox 19">
            <a:extLst>
              <a:ext uri="{FF2B5EF4-FFF2-40B4-BE49-F238E27FC236}">
                <a16:creationId xmlns:a16="http://schemas.microsoft.com/office/drawing/2014/main" id="{4F9E3F96-318A-8C4B-D878-77FAFB7788DA}"/>
              </a:ext>
            </a:extLst>
          </p:cNvPr>
          <p:cNvSpPr txBox="1"/>
          <p:nvPr/>
        </p:nvSpPr>
        <p:spPr>
          <a:xfrm>
            <a:off x="1821195" y="3102200"/>
            <a:ext cx="1714500" cy="486918"/>
          </a:xfrm>
          <a:prstGeom prst="rect">
            <a:avLst/>
          </a:prstGeom>
          <a:noFill/>
        </p:spPr>
        <p:txBody>
          <a:bodyPr wrap="square" rtlCol="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mn-ea"/>
              </a:rPr>
              <a:t>Office-based setting</a:t>
            </a:r>
          </a:p>
        </p:txBody>
      </p:sp>
      <p:sp>
        <p:nvSpPr>
          <p:cNvPr id="21" name="TextBox 20">
            <a:extLst>
              <a:ext uri="{FF2B5EF4-FFF2-40B4-BE49-F238E27FC236}">
                <a16:creationId xmlns:a16="http://schemas.microsoft.com/office/drawing/2014/main" id="{DEDE9190-67D8-5526-77F1-EA0FD1C4477B}"/>
              </a:ext>
            </a:extLst>
          </p:cNvPr>
          <p:cNvSpPr txBox="1"/>
          <p:nvPr/>
        </p:nvSpPr>
        <p:spPr>
          <a:xfrm>
            <a:off x="1821195" y="3677410"/>
            <a:ext cx="1714500" cy="438581"/>
          </a:xfrm>
          <a:prstGeom prst="rect">
            <a:avLst/>
          </a:prstGeom>
          <a:noFill/>
        </p:spPr>
        <p:txBody>
          <a:bodyPr wrap="square" rtlCol="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mn-ea"/>
              </a:rPr>
              <a:t>Clinicians and their patients</a:t>
            </a:r>
            <a:endParaRPr lang="en-US" sz="1200">
              <a:solidFill>
                <a:prstClr val="black"/>
              </a:solidFill>
              <a:latin typeface="Franklin Gothic Book" panose="020B0503020102020204" pitchFamily="34" charset="0"/>
              <a:ea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080568D8-B657-63C2-F2E2-39A6C3CF37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038" y="2989128"/>
            <a:ext cx="480060" cy="480060"/>
          </a:xfrm>
          <a:prstGeom prst="rect">
            <a:avLst/>
          </a:prstGeom>
        </p:spPr>
      </p:pic>
      <p:pic>
        <p:nvPicPr>
          <p:cNvPr id="31" name="Graphic 30">
            <a:extLst>
              <a:ext uri="{FF2B5EF4-FFF2-40B4-BE49-F238E27FC236}">
                <a16:creationId xmlns:a16="http://schemas.microsoft.com/office/drawing/2014/main" id="{BDBA6F46-2963-1CAC-BCF2-AADBD7307C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9038" y="3669836"/>
            <a:ext cx="480060" cy="480060"/>
          </a:xfrm>
          <a:prstGeom prst="rect">
            <a:avLst/>
          </a:prstGeom>
        </p:spPr>
      </p:pic>
      <p:sp>
        <p:nvSpPr>
          <p:cNvPr id="15" name="TextBox 14">
            <a:extLst>
              <a:ext uri="{FF2B5EF4-FFF2-40B4-BE49-F238E27FC236}">
                <a16:creationId xmlns:a16="http://schemas.microsoft.com/office/drawing/2014/main" id="{01C90BB7-8E54-9CA1-2076-2F831C9ACE26}"/>
              </a:ext>
            </a:extLst>
          </p:cNvPr>
          <p:cNvSpPr txBox="1"/>
          <p:nvPr/>
        </p:nvSpPr>
        <p:spPr>
          <a:xfrm>
            <a:off x="973836" y="2394614"/>
            <a:ext cx="2561859" cy="486918"/>
          </a:xfrm>
          <a:prstGeom prst="rect">
            <a:avLst/>
          </a:prstGeom>
          <a:solidFill>
            <a:srgbClr val="002E6D"/>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Toolkit for Patients To Improve Diagnostic Safety</a:t>
            </a:r>
          </a:p>
        </p:txBody>
      </p:sp>
      <p:sp>
        <p:nvSpPr>
          <p:cNvPr id="4" name="TextBox 3">
            <a:extLst>
              <a:ext uri="{FF2B5EF4-FFF2-40B4-BE49-F238E27FC236}">
                <a16:creationId xmlns:a16="http://schemas.microsoft.com/office/drawing/2014/main" id="{FBA2F50B-0181-8F37-AD92-EA7610AA6FA4}"/>
              </a:ext>
            </a:extLst>
          </p:cNvPr>
          <p:cNvSpPr txBox="1"/>
          <p:nvPr/>
        </p:nvSpPr>
        <p:spPr>
          <a:xfrm rot="16200000">
            <a:off x="7027414" y="2241132"/>
            <a:ext cx="3984965"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lumMod val="75000"/>
                  </a:prstClr>
                </a:solidFill>
                <a:latin typeface="Franklin Gothic Book" panose="020B0503020102020204" pitchFamily="34" charset="0"/>
                <a:ea typeface="+mn-ea"/>
              </a:rPr>
              <a:t>NIKCOA/Adobe Stock; C </a:t>
            </a:r>
            <a:r>
              <a:rPr lang="en-US" sz="900" err="1">
                <a:solidFill>
                  <a:prstClr val="white">
                    <a:lumMod val="75000"/>
                  </a:prstClr>
                </a:solidFill>
                <a:latin typeface="Franklin Gothic Book" panose="020B0503020102020204" pitchFamily="34" charset="0"/>
                <a:ea typeface="+mn-ea"/>
              </a:rPr>
              <a:t>Malambo</a:t>
            </a:r>
            <a:r>
              <a:rPr lang="en-US" sz="900">
                <a:solidFill>
                  <a:prstClr val="white">
                    <a:lumMod val="75000"/>
                  </a:prstClr>
                </a:solidFill>
                <a:latin typeface="Franklin Gothic Book" panose="020B0503020102020204" pitchFamily="34" charset="0"/>
                <a:ea typeface="+mn-ea"/>
              </a:rPr>
              <a:t>/Adobe Stock; SDI Productions/Getty</a:t>
            </a:r>
          </a:p>
        </p:txBody>
      </p:sp>
      <p:pic>
        <p:nvPicPr>
          <p:cNvPr id="10" name="Picture 9">
            <a:extLst>
              <a:ext uri="{FF2B5EF4-FFF2-40B4-BE49-F238E27FC236}">
                <a16:creationId xmlns:a16="http://schemas.microsoft.com/office/drawing/2014/main" id="{28EE22E7-309E-89F0-F857-765D8766D415}"/>
              </a:ext>
            </a:extLst>
          </p:cNvPr>
          <p:cNvPicPr>
            <a:picLocks noChangeAspect="1"/>
          </p:cNvPicPr>
          <p:nvPr/>
        </p:nvPicPr>
        <p:blipFill>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p:blipFill>
        <p:spPr>
          <a:xfrm>
            <a:off x="3652547" y="1027509"/>
            <a:ext cx="2559240" cy="1370002"/>
          </a:xfrm>
          <a:prstGeom prst="rect">
            <a:avLst/>
          </a:prstGeom>
        </p:spPr>
      </p:pic>
      <p:sp>
        <p:nvSpPr>
          <p:cNvPr id="18" name="TextBox 17">
            <a:extLst>
              <a:ext uri="{FF2B5EF4-FFF2-40B4-BE49-F238E27FC236}">
                <a16:creationId xmlns:a16="http://schemas.microsoft.com/office/drawing/2014/main" id="{D4F7B430-0112-22D5-8727-29B9C5F4392F}"/>
              </a:ext>
            </a:extLst>
          </p:cNvPr>
          <p:cNvSpPr txBox="1"/>
          <p:nvPr/>
        </p:nvSpPr>
        <p:spPr>
          <a:xfrm>
            <a:off x="4411159" y="3102200"/>
            <a:ext cx="1714500" cy="486918"/>
          </a:xfrm>
          <a:prstGeom prst="rect">
            <a:avLst/>
          </a:prstGeom>
          <a:noFill/>
        </p:spPr>
        <p:txBody>
          <a:bodyPr wrap="square" rtlCol="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mn-ea"/>
              </a:rPr>
              <a:t>Any healthcare setting</a:t>
            </a:r>
            <a:endParaRPr lang="en-US" sz="1200">
              <a:solidFill>
                <a:prstClr val="black"/>
              </a:solidFill>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6292D82-D891-8000-1765-3915DD357611}"/>
              </a:ext>
            </a:extLst>
          </p:cNvPr>
          <p:cNvSpPr txBox="1"/>
          <p:nvPr/>
        </p:nvSpPr>
        <p:spPr>
          <a:xfrm>
            <a:off x="4411159" y="3677410"/>
            <a:ext cx="1714500" cy="438581"/>
          </a:xfrm>
          <a:prstGeom prst="rect">
            <a:avLst/>
          </a:prstGeom>
          <a:noFill/>
        </p:spPr>
        <p:txBody>
          <a:bodyPr wrap="square" rtlCol="0">
            <a:noAutofit/>
          </a:bodyPr>
          <a:lstStyle/>
          <a:p>
            <a:pPr defTabSz="685800" fontAlgn="auto">
              <a:spcBef>
                <a:spcPts val="0"/>
              </a:spcBef>
              <a:spcAft>
                <a:spcPts val="0"/>
              </a:spcAft>
            </a:pPr>
            <a:r>
              <a:rPr lang="en-US" sz="1200">
                <a:solidFill>
                  <a:prstClr val="black"/>
                </a:solidFill>
                <a:latin typeface="Franklin Gothic Book" panose="020B0503020102020204" pitchFamily="34" charset="0"/>
                <a:ea typeface="Times New Roman" panose="02020603050405020304" pitchFamily="18" charset="0"/>
                <a:cs typeface="Times New Roman" panose="02020603050405020304" pitchFamily="18" charset="0"/>
              </a:rPr>
              <a:t>QI or patient safety teams</a:t>
            </a:r>
            <a:endParaRPr lang="en-US" sz="1200">
              <a:solidFill>
                <a:prstClr val="black"/>
              </a:solidFill>
              <a:latin typeface="Franklin Gothic Book" panose="020B0503020102020204" pitchFamily="34" charset="0"/>
              <a:ea typeface="+mn-ea"/>
            </a:endParaRPr>
          </a:p>
        </p:txBody>
      </p:sp>
      <p:pic>
        <p:nvPicPr>
          <p:cNvPr id="35" name="Graphic 34">
            <a:extLst>
              <a:ext uri="{FF2B5EF4-FFF2-40B4-BE49-F238E27FC236}">
                <a16:creationId xmlns:a16="http://schemas.microsoft.com/office/drawing/2014/main" id="{CEB7CE55-238A-E1BA-BC86-B969B79C53C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00795" y="3677410"/>
            <a:ext cx="480060" cy="480060"/>
          </a:xfrm>
          <a:prstGeom prst="rect">
            <a:avLst/>
          </a:prstGeom>
        </p:spPr>
      </p:pic>
      <p:sp>
        <p:nvSpPr>
          <p:cNvPr id="14" name="TextBox 13">
            <a:extLst>
              <a:ext uri="{FF2B5EF4-FFF2-40B4-BE49-F238E27FC236}">
                <a16:creationId xmlns:a16="http://schemas.microsoft.com/office/drawing/2014/main" id="{570AD522-693C-CC74-71B5-84A1BDF558C0}"/>
              </a:ext>
            </a:extLst>
          </p:cNvPr>
          <p:cNvSpPr txBox="1"/>
          <p:nvPr/>
        </p:nvSpPr>
        <p:spPr>
          <a:xfrm>
            <a:off x="3652547" y="2394614"/>
            <a:ext cx="2561859" cy="486918"/>
          </a:xfrm>
          <a:prstGeom prst="rect">
            <a:avLst/>
          </a:prstGeom>
          <a:solidFill>
            <a:srgbClr val="0190B3"/>
          </a:solidFill>
        </p:spPr>
        <p:txBody>
          <a:bodyPr wrap="square" rtlCol="0" anchor="ctr" anchorCtr="0">
            <a:noAutofit/>
          </a:bodyPr>
          <a:lstStyle/>
          <a:p>
            <a:pPr algn="ctr" defTabSz="685800" fontAlgn="auto">
              <a:spcBef>
                <a:spcPts val="0"/>
              </a:spcBef>
              <a:spcAft>
                <a:spcPts val="0"/>
              </a:spcAft>
            </a:pPr>
            <a:r>
              <a:rPr lang="en-US" sz="1350" b="1">
                <a:solidFill>
                  <a:prstClr val="white"/>
                </a:solidFill>
                <a:latin typeface="Franklin Gothic Book" panose="020B0503020102020204" pitchFamily="34" charset="0"/>
                <a:ea typeface="+mn-ea"/>
              </a:rPr>
              <a:t>Measure Dx</a:t>
            </a:r>
          </a:p>
        </p:txBody>
      </p:sp>
      <p:pic>
        <p:nvPicPr>
          <p:cNvPr id="5" name="Graphic 4">
            <a:extLst>
              <a:ext uri="{FF2B5EF4-FFF2-40B4-BE49-F238E27FC236}">
                <a16:creationId xmlns:a16="http://schemas.microsoft.com/office/drawing/2014/main" id="{409CD49C-36B8-2EDA-086C-07625B723F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2875" y="2988782"/>
            <a:ext cx="411480" cy="411480"/>
          </a:xfrm>
          <a:prstGeom prst="rect">
            <a:avLst/>
          </a:prstGeom>
        </p:spPr>
      </p:pic>
    </p:spTree>
    <p:extLst>
      <p:ext uri="{BB962C8B-B14F-4D97-AF65-F5344CB8AC3E}">
        <p14:creationId xmlns:p14="http://schemas.microsoft.com/office/powerpoint/2010/main" val="26985483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7c27ddb6-f274-4267-8825-ec0b7c5266e6"/>
  <p:tag name="SLIDO_EVENT_SECTION_UUID" val="fd45a590-1886-423a-8757-a98b383291b3"/>
</p:tagLst>
</file>

<file path=ppt/theme/theme1.xml><?xml version="1.0" encoding="utf-8"?>
<a:theme xmlns:a="http://schemas.openxmlformats.org/drawingml/2006/main" name="Leapfrog Group Master">
  <a:themeElements>
    <a:clrScheme name="Leapfrog Group 1">
      <a:dk1>
        <a:srgbClr val="000000"/>
      </a:dk1>
      <a:lt1>
        <a:srgbClr val="FFFFFF"/>
      </a:lt1>
      <a:dk2>
        <a:srgbClr val="414041"/>
      </a:dk2>
      <a:lt2>
        <a:srgbClr val="EEECE1"/>
      </a:lt2>
      <a:accent1>
        <a:srgbClr val="76BC20"/>
      </a:accent1>
      <a:accent2>
        <a:srgbClr val="898A8D"/>
      </a:accent2>
      <a:accent3>
        <a:srgbClr val="022F69"/>
      </a:accent3>
      <a:accent4>
        <a:srgbClr val="2C78B5"/>
      </a:accent4>
      <a:accent5>
        <a:srgbClr val="EF7048"/>
      </a:accent5>
      <a:accent6>
        <a:srgbClr val="C12B2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smtClean="0">
            <a:solidFill>
              <a:srgbClr val="FFFFFF"/>
            </a:solidFill>
            <a:latin typeface="Calibri Light"/>
            <a:cs typeface="Calibri Light"/>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eapfrog Group Dividers">
  <a:themeElements>
    <a:clrScheme name="Leapfrog Group">
      <a:dk1>
        <a:srgbClr val="000000"/>
      </a:dk1>
      <a:lt1>
        <a:srgbClr val="FFFFFF"/>
      </a:lt1>
      <a:dk2>
        <a:srgbClr val="0E2874"/>
      </a:dk2>
      <a:lt2>
        <a:srgbClr val="EEECE1"/>
      </a:lt2>
      <a:accent1>
        <a:srgbClr val="76BC20"/>
      </a:accent1>
      <a:accent2>
        <a:srgbClr val="898A8D"/>
      </a:accent2>
      <a:accent3>
        <a:srgbClr val="022F69"/>
      </a:accent3>
      <a:accent4>
        <a:srgbClr val="2C78B5"/>
      </a:accent4>
      <a:accent5>
        <a:srgbClr val="EF7048"/>
      </a:accent5>
      <a:accent6>
        <a:srgbClr val="C12B2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E2874"/>
        </a:solidFill>
        <a:ln>
          <a:noFill/>
        </a:ln>
        <a:effectLst/>
        <a:scene3d>
          <a:camera prst="orthographicFront">
            <a:rot lat="0" lon="0" rev="0"/>
          </a:camera>
          <a:lightRig rig="threePt" dir="t">
            <a:rot lat="0" lon="0" rev="1200000"/>
          </a:lightRig>
        </a:scene3d>
        <a:sp3d/>
      </a:spPr>
      <a:bodyPr lIns="91440" tIns="91440" bIns="91440" rtlCol="0" anchor="t"/>
      <a:lstStyle>
        <a:defPPr>
          <a:defRPr sz="1200" dirty="0" err="1" smtClean="0">
            <a:solidFill>
              <a:srgbClr val="FFFFFF"/>
            </a:solidFill>
            <a:latin typeface="Calibri Light"/>
            <a:cs typeface="Calibri Light"/>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Global People Template">
      <a:dk1>
        <a:srgbClr val="000000"/>
      </a:dk1>
      <a:lt1>
        <a:srgbClr val="FFFFFF"/>
      </a:lt1>
      <a:dk2>
        <a:srgbClr val="44546A"/>
      </a:dk2>
      <a:lt2>
        <a:srgbClr val="E7E6E6"/>
      </a:lt2>
      <a:accent1>
        <a:srgbClr val="087CC1"/>
      </a:accent1>
      <a:accent2>
        <a:srgbClr val="054F8D"/>
      </a:accent2>
      <a:accent3>
        <a:srgbClr val="78B8E6"/>
      </a:accent3>
      <a:accent4>
        <a:srgbClr val="F5921C"/>
      </a:accent4>
      <a:accent5>
        <a:srgbClr val="FFC020"/>
      </a:accent5>
      <a:accent6>
        <a:srgbClr val="75BD41"/>
      </a:accent6>
      <a:hlink>
        <a:srgbClr val="E9148A"/>
      </a:hlink>
      <a:folHlink>
        <a:srgbClr val="DAE8F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Leapfrog Group Master">
  <a:themeElements>
    <a:clrScheme name="Leapfrog Group 1">
      <a:dk1>
        <a:srgbClr val="000000"/>
      </a:dk1>
      <a:lt1>
        <a:srgbClr val="FFFFFF"/>
      </a:lt1>
      <a:dk2>
        <a:srgbClr val="414041"/>
      </a:dk2>
      <a:lt2>
        <a:srgbClr val="EEECE1"/>
      </a:lt2>
      <a:accent1>
        <a:srgbClr val="76BC20"/>
      </a:accent1>
      <a:accent2>
        <a:srgbClr val="898A8D"/>
      </a:accent2>
      <a:accent3>
        <a:srgbClr val="022F69"/>
      </a:accent3>
      <a:accent4>
        <a:srgbClr val="2C78B5"/>
      </a:accent4>
      <a:accent5>
        <a:srgbClr val="EF7048"/>
      </a:accent5>
      <a:accent6>
        <a:srgbClr val="C12B2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smtClean="0">
            <a:solidFill>
              <a:srgbClr val="FFFFFF"/>
            </a:solidFill>
            <a:latin typeface="Calibri Light"/>
            <a:cs typeface="Calibri Light"/>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DD06AE028C04D99FB2D1F260BACE8" ma:contentTypeVersion="7" ma:contentTypeDescription="Create a new document." ma:contentTypeScope="" ma:versionID="ecb32f02562384cc3ba124b903afda4d">
  <xsd:schema xmlns:xsd="http://www.w3.org/2001/XMLSchema" xmlns:xs="http://www.w3.org/2001/XMLSchema" xmlns:p="http://schemas.microsoft.com/office/2006/metadata/properties" xmlns:ns3="e0fb4f9c-6bf3-4200-b3ae-821563c58c70" xmlns:ns4="285f1597-844f-460a-ab4f-8bac167cbe85" targetNamespace="http://schemas.microsoft.com/office/2006/metadata/properties" ma:root="true" ma:fieldsID="7cca5123f6e099ecd795b95f9662f943" ns3:_="" ns4:_="">
    <xsd:import namespace="e0fb4f9c-6bf3-4200-b3ae-821563c58c70"/>
    <xsd:import namespace="285f1597-844f-460a-ab4f-8bac167cbe8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b4f9c-6bf3-4200-b3ae-821563c58c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5f1597-844f-460a-ab4f-8bac167cbe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85f1597-844f-460a-ab4f-8bac167cbe85">
      <UserInfo>
        <DisplayName>Ben Green</DisplayName>
        <AccountId>1449</AccountId>
        <AccountType/>
      </UserInfo>
      <UserInfo>
        <DisplayName>Kathleen Elliott</DisplayName>
        <AccountId>26</AccountId>
        <AccountType/>
      </UserInfo>
      <UserInfo>
        <DisplayName>Berna Diehl</DisplayName>
        <AccountId>36</AccountId>
        <AccountType/>
      </UserInfo>
      <UserInfo>
        <DisplayName>Patrick Brady</DisplayName>
        <AccountId>462</AccountId>
        <AccountType/>
      </UserInfo>
      <UserInfo>
        <DisplayName>Adam Pawluk</DisplayName>
        <AccountId>3416</AccountId>
        <AccountType/>
      </UserInfo>
      <UserInfo>
        <DisplayName>Michael O'Brien</DisplayName>
        <AccountId>862</AccountId>
        <AccountType/>
      </UserInfo>
      <UserInfo>
        <DisplayName>David Connolly</DisplayName>
        <AccountId>1232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98FA35-593D-4FD1-9074-CAAC169EB7E3}">
  <ds:schemaRefs>
    <ds:schemaRef ds:uri="285f1597-844f-460a-ab4f-8bac167cbe85"/>
    <ds:schemaRef ds:uri="e0fb4f9c-6bf3-4200-b3ae-821563c58c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292BCB-21BD-4E6D-8B29-5908CEB9F9EE}">
  <ds:schemaRefs>
    <ds:schemaRef ds:uri="285f1597-844f-460a-ab4f-8bac167cbe85"/>
    <ds:schemaRef ds:uri="e0fb4f9c-6bf3-4200-b3ae-821563c58c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FBA306-A956-431E-A2FB-DCA1445F37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9204</TotalTime>
  <Words>4337</Words>
  <Application>Microsoft Office PowerPoint</Application>
  <PresentationFormat>On-screen Show (16:9)</PresentationFormat>
  <Paragraphs>467</Paragraphs>
  <Slides>50</Slides>
  <Notes>35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50</vt:i4>
      </vt:variant>
    </vt:vector>
  </HeadingPairs>
  <TitlesOfParts>
    <vt:vector size="69" baseType="lpstr">
      <vt:lpstr>MS PGothic</vt:lpstr>
      <vt:lpstr>Apple Symbols</vt:lpstr>
      <vt:lpstr>Aptos</vt:lpstr>
      <vt:lpstr>Arial</vt:lpstr>
      <vt:lpstr>Bogle</vt:lpstr>
      <vt:lpstr>Calibri</vt:lpstr>
      <vt:lpstr>Calibri Light</vt:lpstr>
      <vt:lpstr>Century Gothic</vt:lpstr>
      <vt:lpstr>Franklin Gothic Book</vt:lpstr>
      <vt:lpstr>Franklin Gothic Heavy</vt:lpstr>
      <vt:lpstr>Franklin Gothic Medium</vt:lpstr>
      <vt:lpstr>Futura Std Book</vt:lpstr>
      <vt:lpstr>Georgia</vt:lpstr>
      <vt:lpstr>system-ui</vt:lpstr>
      <vt:lpstr>Leapfrog Group Master</vt:lpstr>
      <vt:lpstr>Leapfrog Group Dividers</vt:lpstr>
      <vt:lpstr>1_Custom Design</vt:lpstr>
      <vt:lpstr>Office Theme</vt:lpstr>
      <vt:lpstr>1_Leapfrog Group Master</vt:lpstr>
      <vt:lpstr>PowerPoint Presentation</vt:lpstr>
      <vt:lpstr>Webinar Reminders</vt:lpstr>
      <vt:lpstr>Q &amp; A</vt:lpstr>
      <vt:lpstr>Introductions</vt:lpstr>
      <vt:lpstr>Resources on Diagnostic Excellence</vt:lpstr>
      <vt:lpstr>Implementing Diagnostic Excellence  Across Systems (IDEAS) Project</vt:lpstr>
      <vt:lpstr>Diagnostic safety is critically important</vt:lpstr>
      <vt:lpstr>AHRQ is committed to improving diagnostic safety</vt:lpstr>
      <vt:lpstr>IDEAS supports diagnostic safety across settings and users</vt:lpstr>
      <vt:lpstr>Toolkit for Engaging Patients To Improve Diagnostic Safety</vt:lpstr>
      <vt:lpstr>Toolkit has two components</vt:lpstr>
      <vt:lpstr>Who can test the Toolkit</vt:lpstr>
      <vt:lpstr>PowerPoint Presentation</vt:lpstr>
      <vt:lpstr>Measure Dx</vt:lpstr>
      <vt:lpstr>Measure Dx guides QI teams through four steps</vt:lpstr>
      <vt:lpstr>Who can test Measure Dx</vt:lpstr>
      <vt:lpstr>PowerPoint Presentation</vt:lpstr>
      <vt:lpstr>Calibrate Dx</vt:lpstr>
      <vt:lpstr>Calibrate Dx guides clinicians through 4 steps</vt:lpstr>
      <vt:lpstr>Who can test Calibrate Dx</vt:lpstr>
      <vt:lpstr>PowerPoint Presentation</vt:lpstr>
      <vt:lpstr>Why participate in IDEAS?</vt:lpstr>
      <vt:lpstr>What support will IDEAS provide?</vt:lpstr>
      <vt:lpstr>What is needed to participate?</vt:lpstr>
      <vt:lpstr>Implement multiple resources with staggered starts</vt:lpstr>
      <vt:lpstr>Summary: Resource-specific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Practices Assessed in the 2024 Hospital Survey</vt:lpstr>
      <vt:lpstr>Practices Assessed in the 2024 Hospital Survey</vt:lpstr>
      <vt:lpstr>Practices Assessed in the 2024 Hospital Survey</vt:lpstr>
      <vt:lpstr>Practices Assessed in the 2024 Hospital Survey</vt:lpstr>
      <vt:lpstr>Practices Assessed in the 2024 Hospital Survey</vt:lpstr>
      <vt:lpstr>Practices Assessed in the 2024 Hospital Survey</vt:lpstr>
      <vt:lpstr>Key Themes from Optional Reporting in 2024 Hospital Survey</vt:lpstr>
      <vt:lpstr>Key Themes from Optional Reporting in 2024 Hospital Survey</vt:lpstr>
      <vt:lpstr>Other Resources and Tools</vt:lpstr>
      <vt:lpstr>Q &amp; A</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Missy Danforth</dc:creator>
  <cp:lastModifiedBy>Jean-Luc Tilly</cp:lastModifiedBy>
  <cp:revision>2</cp:revision>
  <dcterms:created xsi:type="dcterms:W3CDTF">2020-04-13T18:09:55Z</dcterms:created>
  <dcterms:modified xsi:type="dcterms:W3CDTF">2024-10-18T16:41:24Z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0x010100F0ADD06AE028C04D99FB2D1F260BACE8</vt:lpwstr>
  </property>
  <property fmtid="{D5CDD505-2E9C-101B-9397-08002B2CF9AE}" pid="3" name="SlidoAppVersion">
    <vt:lpwstr>1.5.3.3511</vt:lpwstr>
  </property>
</Properties>
</file>