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629B25-B782-4346-81FC-BA510D45353C}" v="4" dt="2024-01-27T05:09:07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6236" autoAdjust="0"/>
  </p:normalViewPr>
  <p:slideViewPr>
    <p:cSldViewPr snapToGrid="0">
      <p:cViewPr varScale="1">
        <p:scale>
          <a:sx n="73" d="100"/>
          <a:sy n="73" d="100"/>
        </p:scale>
        <p:origin x="20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 Schrandt" userId="bfe60d9998e30232" providerId="LiveId" clId="{18629B25-B782-4346-81FC-BA510D45353C}"/>
    <pc:docChg chg="undo custSel modSld">
      <pc:chgData name="Suz Schrandt" userId="bfe60d9998e30232" providerId="LiveId" clId="{18629B25-B782-4346-81FC-BA510D45353C}" dt="2024-01-27T05:46:24.848" v="1064" actId="255"/>
      <pc:docMkLst>
        <pc:docMk/>
      </pc:docMkLst>
      <pc:sldChg chg="addSp delSp modSp mod">
        <pc:chgData name="Suz Schrandt" userId="bfe60d9998e30232" providerId="LiveId" clId="{18629B25-B782-4346-81FC-BA510D45353C}" dt="2024-01-27T05:46:24.848" v="1064" actId="255"/>
        <pc:sldMkLst>
          <pc:docMk/>
          <pc:sldMk cId="260352557" sldId="257"/>
        </pc:sldMkLst>
        <pc:spChg chg="mod">
          <ac:chgData name="Suz Schrandt" userId="bfe60d9998e30232" providerId="LiveId" clId="{18629B25-B782-4346-81FC-BA510D45353C}" dt="2024-01-27T05:46:24.848" v="1064" actId="255"/>
          <ac:spMkLst>
            <pc:docMk/>
            <pc:sldMk cId="260352557" sldId="257"/>
            <ac:spMk id="2" creationId="{02B38A37-EB83-0ACA-6F69-FD2FCEE995F9}"/>
          </ac:spMkLst>
        </pc:spChg>
        <pc:spChg chg="add mod">
          <ac:chgData name="Suz Schrandt" userId="bfe60d9998e30232" providerId="LiveId" clId="{18629B25-B782-4346-81FC-BA510D45353C}" dt="2024-01-27T05:09:16.279" v="1051" actId="20577"/>
          <ac:spMkLst>
            <pc:docMk/>
            <pc:sldMk cId="260352557" sldId="257"/>
            <ac:spMk id="3" creationId="{9C8B7A33-2F18-FB82-91E5-AA88E75F7307}"/>
          </ac:spMkLst>
        </pc:spChg>
        <pc:graphicFrameChg chg="del">
          <ac:chgData name="Suz Schrandt" userId="bfe60d9998e30232" providerId="LiveId" clId="{18629B25-B782-4346-81FC-BA510D45353C}" dt="2024-01-27T04:52:38.906" v="44" actId="478"/>
          <ac:graphicFrameMkLst>
            <pc:docMk/>
            <pc:sldMk cId="260352557" sldId="257"/>
            <ac:graphicFrameMk id="11" creationId="{86693A16-233D-5C47-CCE2-093DE5AC3288}"/>
          </ac:graphicFrameMkLst>
        </pc:graphicFrameChg>
        <pc:picChg chg="del">
          <ac:chgData name="Suz Schrandt" userId="bfe60d9998e30232" providerId="LiveId" clId="{18629B25-B782-4346-81FC-BA510D45353C}" dt="2024-01-27T04:52:40.595" v="45" actId="478"/>
          <ac:picMkLst>
            <pc:docMk/>
            <pc:sldMk cId="260352557" sldId="257"/>
            <ac:picMk id="4" creationId="{F095FC25-C203-3CF3-ED45-8E8BB361D3F4}"/>
          </ac:picMkLst>
        </pc:picChg>
        <pc:picChg chg="del">
          <ac:chgData name="Suz Schrandt" userId="bfe60d9998e30232" providerId="LiveId" clId="{18629B25-B782-4346-81FC-BA510D45353C}" dt="2024-01-27T04:52:42.626" v="46" actId="478"/>
          <ac:picMkLst>
            <pc:docMk/>
            <pc:sldMk cId="260352557" sldId="257"/>
            <ac:picMk id="7" creationId="{14769AEC-EE88-144E-C729-B72869EC40A2}"/>
          </ac:picMkLst>
        </pc:picChg>
        <pc:picChg chg="del">
          <ac:chgData name="Suz Schrandt" userId="bfe60d9998e30232" providerId="LiveId" clId="{18629B25-B782-4346-81FC-BA510D45353C}" dt="2024-01-27T04:52:44.201" v="47" actId="478"/>
          <ac:picMkLst>
            <pc:docMk/>
            <pc:sldMk cId="260352557" sldId="257"/>
            <ac:picMk id="13" creationId="{0C81CEEC-C152-A5F2-866C-06F9C26D66D7}"/>
          </ac:picMkLst>
        </pc:picChg>
        <pc:picChg chg="del">
          <ac:chgData name="Suz Schrandt" userId="bfe60d9998e30232" providerId="LiveId" clId="{18629B25-B782-4346-81FC-BA510D45353C}" dt="2024-01-27T04:52:45.847" v="48" actId="478"/>
          <ac:picMkLst>
            <pc:docMk/>
            <pc:sldMk cId="260352557" sldId="257"/>
            <ac:picMk id="15" creationId="{6F270D58-3AB7-3D25-0FF2-A172FE402D0C}"/>
          </ac:picMkLst>
        </pc:picChg>
        <pc:picChg chg="del">
          <ac:chgData name="Suz Schrandt" userId="bfe60d9998e30232" providerId="LiveId" clId="{18629B25-B782-4346-81FC-BA510D45353C}" dt="2024-01-27T04:52:47.623" v="49" actId="478"/>
          <ac:picMkLst>
            <pc:docMk/>
            <pc:sldMk cId="260352557" sldId="257"/>
            <ac:picMk id="17" creationId="{B41288BD-219C-17E7-D8EE-2DA65B53241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snet.ahrq.gov/glossary-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cori.org/funding-opportunities/what-you-need-know-apply/glossary" TargetMode="External"/><Relationship Id="rId4" Type="http://schemas.openxmlformats.org/officeDocument/2006/relationships/hyperlink" Target="https://nationalhealthcouncil.org/additional-resources/glossary-of-patient-engagement-ter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855450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Glossary and Glossary Links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8B7A33-2F18-FB82-91E5-AA88E75F7307}"/>
              </a:ext>
            </a:extLst>
          </p:cNvPr>
          <p:cNvSpPr txBox="1"/>
          <p:nvPr/>
        </p:nvSpPr>
        <p:spPr>
          <a:xfrm>
            <a:off x="515021" y="1718102"/>
            <a:ext cx="655755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 Acronyms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PFAC: Patient and Family Advisory Council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PFA: Patient Family Advisor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PFE: Patient Family Engagement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DX: Diagnosis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AE: Adverse Event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CRP: Communication and Resolution Programs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RCA:  Root Cause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QI: Quality Improvement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PSO: Patient Safety Organization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AHRQ: Agency for Healthcare and Research Quality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NIH: National Institutes of Health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CMS: Centers for Medicare and Medicaid Services</a:t>
            </a:r>
          </a:p>
          <a:p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u="sng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Diagnostic Quality and Patient Engagement Terms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Diagnostic Error: An event where one or both of the following occurred, with harm or high potential of harm to the patient: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Delayed, wrong, or missed diagnosis: At least one missed opportunity to pursue or identify an accurate and timely diagnosis based on the information that existed at that time.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Diagnosis not communicated to the patient: Accurate diagnosis was available but was not effectively communicated to the patient or family.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A or Personal Patient Engagement: Patients and families actively involved in their own care, diagnosis, disease management, and treatment.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Type B or System-level Engagement: Patients and families actively involved in efforts at the system or organizational level to improve diagnosis and care​, and overall healthcare experience.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AHRQ Patient Safety Network Glossary: 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https://psnet.ahrq.gov/glossary-0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National Health Council Glossary of Patient Engagement Terms: 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https://nationalhealthcouncil.org/additional-resources/glossary-of-patient-engagement-terms/</a:t>
            </a: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Patient-Centered Outcomes Research Institute Glossary: 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https://www.pcori.org/funding-opportunities/what-you-need-know-apply/glossary</a:t>
            </a:r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35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BFE9F8E814B9458E004ABC1F0CC3C9" ma:contentTypeVersion="21" ma:contentTypeDescription="Create a new document." ma:contentTypeScope="" ma:versionID="45d391323c2dec7834a5e60de615d738">
  <xsd:schema xmlns:xsd="http://www.w3.org/2001/XMLSchema" xmlns:xs="http://www.w3.org/2001/XMLSchema" xmlns:p="http://schemas.microsoft.com/office/2006/metadata/properties" xmlns:ns2="2647b5e8-e984-43ae-bdd2-00b2faccf1d1" xmlns:ns3="c3ea5a7f-0794-451b-8053-72eb42be1c2d" targetNamespace="http://schemas.microsoft.com/office/2006/metadata/properties" ma:root="true" ma:fieldsID="6ebc8c34971e862c04a410f877f54d9b" ns2:_="" ns3:_="">
    <xsd:import namespace="2647b5e8-e984-43ae-bdd2-00b2faccf1d1"/>
    <xsd:import namespace="c3ea5a7f-0794-451b-8053-72eb42be1c2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Date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  <xsd:element ref="ns3:Mem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7b5e8-e984-43ae-bdd2-00b2faccf1d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4" nillable="true" ma:displayName="Taxonomy Catch All Column" ma:hidden="true" ma:list="{2799136a-fe62-4499-90af-c73bc3fef729}" ma:internalName="TaxCatchAll" ma:showField="CatchAllData" ma:web="2647b5e8-e984-43ae-bdd2-00b2faccf1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ea5a7f-0794-451b-8053-72eb42be1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3" nillable="true" ma:displayName="Date" ma:format="DateOnly" ma:internalName="Date">
      <xsd:simpleType>
        <xsd:restriction base="dms:DateTim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17e3171-58b2-4d53-84aa-4c22be8b09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mo" ma:index="27" nillable="true" ma:displayName="Memo" ma:format="Dropdown" ma:internalName="Memo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47b5e8-e984-43ae-bdd2-00b2faccf1d1" xsi:nil="true"/>
    <Memo xmlns="c3ea5a7f-0794-451b-8053-72eb42be1c2d" xsi:nil="true"/>
    <Date xmlns="c3ea5a7f-0794-451b-8053-72eb42be1c2d" xsi:nil="true"/>
    <lcf76f155ced4ddcb4097134ff3c332f xmlns="c3ea5a7f-0794-451b-8053-72eb42be1c2d">
      <Terms xmlns="http://schemas.microsoft.com/office/infopath/2007/PartnerControls"/>
    </lcf76f155ced4ddcb4097134ff3c332f>
    <_dlc_DocId xmlns="2647b5e8-e984-43ae-bdd2-00b2faccf1d1">YU52FPMFMMT7-1977900663-319843</_dlc_DocId>
    <_dlc_DocIdUrl xmlns="2647b5e8-e984-43ae-bdd2-00b2faccf1d1">
      <Url>https://leapfroggroup2.sharepoint.com/sites/TheLeapfrogGroup/_layouts/15/DocIdRedir.aspx?ID=YU52FPMFMMT7-1977900663-319843</Url>
      <Description>YU52FPMFMMT7-1977900663-319843</Description>
    </_dlc_DocIdUrl>
  </documentManagement>
</p:properties>
</file>

<file path=customXml/itemProps1.xml><?xml version="1.0" encoding="utf-8"?>
<ds:datastoreItem xmlns:ds="http://schemas.openxmlformats.org/officeDocument/2006/customXml" ds:itemID="{477DC5DC-C386-4E38-9F27-65B1717F7154}"/>
</file>

<file path=customXml/itemProps2.xml><?xml version="1.0" encoding="utf-8"?>
<ds:datastoreItem xmlns:ds="http://schemas.openxmlformats.org/officeDocument/2006/customXml" ds:itemID="{8B44815E-D734-4C14-8A22-CEB5A4DAB41D}"/>
</file>

<file path=customXml/itemProps3.xml><?xml version="1.0" encoding="utf-8"?>
<ds:datastoreItem xmlns:ds="http://schemas.openxmlformats.org/officeDocument/2006/customXml" ds:itemID="{1BC27F7C-1AD6-46A7-B252-2B1105B35ED8}"/>
</file>

<file path=customXml/itemProps4.xml><?xml version="1.0" encoding="utf-8"?>
<ds:datastoreItem xmlns:ds="http://schemas.openxmlformats.org/officeDocument/2006/customXml" ds:itemID="{5DFC6B42-DEC0-41DD-899C-BDF065DCABB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296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 Schrandt</dc:creator>
  <cp:lastModifiedBy>Suz Schrandt</cp:lastModifiedBy>
  <cp:revision>3</cp:revision>
  <dcterms:created xsi:type="dcterms:W3CDTF">2024-01-10T17:26:18Z</dcterms:created>
  <dcterms:modified xsi:type="dcterms:W3CDTF">2024-01-27T05:46:34Z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0x0101009FBFE9F8E814B9458E004ABC1F0CC3C9</vt:lpwstr>
  </property>
  <property fmtid="{D5CDD505-2E9C-101B-9397-08002B2CF9AE}" pid="3" name="_dlc_DocIdItemGuid">
    <vt:lpwstr>dc93704e-91a1-4880-ad96-292ec9bc397a</vt:lpwstr>
  </property>
</Properties>
</file>