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docProps/core.xml" ContentType="application/vnd.openxmlformats-package.core-properties+xml"/>
  <Override PartName="/ppt/presentation.xml" ContentType="application/vnd.openxmlformats-officedocument.presentationml.presentation.main+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custom-properties" Target="docProps/custom.xml"/><Relationship Id="rId2" Type="http://schemas.openxmlformats.org/officeDocument/2006/relationships/officeDocument" Target="ppt/presentation.xml"/><Relationship Id="rId1"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10058400" cx="7772400"/>
  <p:notesSz cx="6858000" cy="9144000"/>
  <p:embeddedFontLst>
    <p:embeddedFont>
      <p:font typeface="Play"/>
      <p:regular r:id="rId6"/>
      <p:bold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8" roundtripDataSignature="AMtx7mgU7+Lx9Wp1lPkp6ClD/XktbuOGq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Master" Target="slideMasters/slideMaster1.xml"/><Relationship Id="rId7" Type="http://schemas.openxmlformats.org/officeDocument/2006/relationships/font" Target="fonts/Play-bold.fntdata"/><Relationship Id="rId12" Type="http://schemas.openxmlformats.org/officeDocument/2006/relationships/customXml" Target="../customXml/item4.xml"/><Relationship Id="rId2" Type="http://schemas.openxmlformats.org/officeDocument/2006/relationships/presProps" Target="presProps.xml"/><Relationship Id="rId1" Type="http://schemas.openxmlformats.org/officeDocument/2006/relationships/theme" Target="theme/theme1.xml"/><Relationship Id="rId6" Type="http://schemas.openxmlformats.org/officeDocument/2006/relationships/font" Target="fonts/Play-regular.fntdata"/><Relationship Id="rId11" Type="http://schemas.openxmlformats.org/officeDocument/2006/relationships/customXml" Target="../customXml/item3.xml"/><Relationship Id="rId5" Type="http://schemas.openxmlformats.org/officeDocument/2006/relationships/slide" Target="slides/slide1.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582930" y="1646133"/>
            <a:ext cx="6606540" cy="3501813"/>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5100"/>
              <a:buFont typeface="Play"/>
              <a:buNone/>
              <a:defRPr sz="5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subTitle"/>
          </p:nvPr>
        </p:nvSpPr>
        <p:spPr>
          <a:xfrm>
            <a:off x="971550" y="5282989"/>
            <a:ext cx="5829300" cy="242845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850"/>
              </a:spcBef>
              <a:spcAft>
                <a:spcPts val="0"/>
              </a:spcAft>
              <a:buClr>
                <a:schemeClr val="dk1"/>
              </a:buClr>
              <a:buSzPts val="2040"/>
              <a:buNone/>
              <a:defRPr sz="2040"/>
            </a:lvl1pPr>
            <a:lvl2pPr lvl="1" algn="ctr">
              <a:lnSpc>
                <a:spcPct val="90000"/>
              </a:lnSpc>
              <a:spcBef>
                <a:spcPts val="425"/>
              </a:spcBef>
              <a:spcAft>
                <a:spcPts val="0"/>
              </a:spcAft>
              <a:buClr>
                <a:schemeClr val="dk1"/>
              </a:buClr>
              <a:buSzPts val="1700"/>
              <a:buNone/>
              <a:defRPr sz="1700"/>
            </a:lvl2pPr>
            <a:lvl3pPr lvl="2" algn="ctr">
              <a:lnSpc>
                <a:spcPct val="90000"/>
              </a:lnSpc>
              <a:spcBef>
                <a:spcPts val="425"/>
              </a:spcBef>
              <a:spcAft>
                <a:spcPts val="0"/>
              </a:spcAft>
              <a:buClr>
                <a:schemeClr val="dk1"/>
              </a:buClr>
              <a:buSzPts val="1530"/>
              <a:buNone/>
              <a:defRPr sz="1530"/>
            </a:lvl3pPr>
            <a:lvl4pPr lvl="3" algn="ctr">
              <a:lnSpc>
                <a:spcPct val="90000"/>
              </a:lnSpc>
              <a:spcBef>
                <a:spcPts val="425"/>
              </a:spcBef>
              <a:spcAft>
                <a:spcPts val="0"/>
              </a:spcAft>
              <a:buClr>
                <a:schemeClr val="dk1"/>
              </a:buClr>
              <a:buSzPts val="1360"/>
              <a:buNone/>
              <a:defRPr sz="1360"/>
            </a:lvl4pPr>
            <a:lvl5pPr lvl="4" algn="ctr">
              <a:lnSpc>
                <a:spcPct val="90000"/>
              </a:lnSpc>
              <a:spcBef>
                <a:spcPts val="425"/>
              </a:spcBef>
              <a:spcAft>
                <a:spcPts val="0"/>
              </a:spcAft>
              <a:buClr>
                <a:schemeClr val="dk1"/>
              </a:buClr>
              <a:buSzPts val="1360"/>
              <a:buNone/>
              <a:defRPr sz="1360"/>
            </a:lvl5pPr>
            <a:lvl6pPr lvl="5" algn="ctr">
              <a:lnSpc>
                <a:spcPct val="90000"/>
              </a:lnSpc>
              <a:spcBef>
                <a:spcPts val="425"/>
              </a:spcBef>
              <a:spcAft>
                <a:spcPts val="0"/>
              </a:spcAft>
              <a:buClr>
                <a:schemeClr val="dk1"/>
              </a:buClr>
              <a:buSzPts val="1360"/>
              <a:buNone/>
              <a:defRPr sz="1360"/>
            </a:lvl6pPr>
            <a:lvl7pPr lvl="6" algn="ctr">
              <a:lnSpc>
                <a:spcPct val="90000"/>
              </a:lnSpc>
              <a:spcBef>
                <a:spcPts val="425"/>
              </a:spcBef>
              <a:spcAft>
                <a:spcPts val="0"/>
              </a:spcAft>
              <a:buClr>
                <a:schemeClr val="dk1"/>
              </a:buClr>
              <a:buSzPts val="1360"/>
              <a:buNone/>
              <a:defRPr sz="1360"/>
            </a:lvl7pPr>
            <a:lvl8pPr lvl="7" algn="ctr">
              <a:lnSpc>
                <a:spcPct val="90000"/>
              </a:lnSpc>
              <a:spcBef>
                <a:spcPts val="425"/>
              </a:spcBef>
              <a:spcAft>
                <a:spcPts val="0"/>
              </a:spcAft>
              <a:buClr>
                <a:schemeClr val="dk1"/>
              </a:buClr>
              <a:buSzPts val="1360"/>
              <a:buNone/>
              <a:defRPr sz="1360"/>
            </a:lvl8pPr>
            <a:lvl9pPr lvl="8" algn="ctr">
              <a:lnSpc>
                <a:spcPct val="90000"/>
              </a:lnSpc>
              <a:spcBef>
                <a:spcPts val="425"/>
              </a:spcBef>
              <a:spcAft>
                <a:spcPts val="0"/>
              </a:spcAft>
              <a:buClr>
                <a:schemeClr val="dk1"/>
              </a:buClr>
              <a:buSzPts val="1360"/>
              <a:buNone/>
              <a:defRPr sz="1360"/>
            </a:lvl9pPr>
          </a:lstStyle>
          <a:p/>
        </p:txBody>
      </p:sp>
      <p:sp>
        <p:nvSpPr>
          <p:cNvPr id="14" name="Google Shape;14;p3"/>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695219" y="2516718"/>
            <a:ext cx="6381962" cy="670369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71" name="Google Shape;71;p12"/>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2138071" y="3959569"/>
            <a:ext cx="8524029" cy="16759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1262353" y="2332223"/>
            <a:ext cx="8524029" cy="493061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77" name="Google Shape;77;p13"/>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txBox="1"/>
          <p:nvPr>
            <p:ph idx="1" type="body"/>
          </p:nvPr>
        </p:nvSpPr>
        <p:spPr>
          <a:xfrm>
            <a:off x="534353" y="2677584"/>
            <a:ext cx="6703695"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20" name="Google Shape;20;p4"/>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530305" y="2507618"/>
            <a:ext cx="6703695" cy="4184014"/>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5100"/>
              <a:buFont typeface="Play"/>
              <a:buNone/>
              <a:defRPr sz="5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
          <p:cNvSpPr txBox="1"/>
          <p:nvPr>
            <p:ph idx="1" type="body"/>
          </p:nvPr>
        </p:nvSpPr>
        <p:spPr>
          <a:xfrm>
            <a:off x="530305" y="6731215"/>
            <a:ext cx="6703695" cy="220027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rgbClr val="757575"/>
              </a:buClr>
              <a:buSzPts val="2040"/>
              <a:buNone/>
              <a:defRPr sz="2040">
                <a:solidFill>
                  <a:srgbClr val="757575"/>
                </a:solidFill>
              </a:defRPr>
            </a:lvl1pPr>
            <a:lvl2pPr indent="-228600" lvl="1" marL="914400" algn="l">
              <a:lnSpc>
                <a:spcPct val="90000"/>
              </a:lnSpc>
              <a:spcBef>
                <a:spcPts val="425"/>
              </a:spcBef>
              <a:spcAft>
                <a:spcPts val="0"/>
              </a:spcAft>
              <a:buClr>
                <a:srgbClr val="757575"/>
              </a:buClr>
              <a:buSzPts val="1700"/>
              <a:buNone/>
              <a:defRPr sz="1700">
                <a:solidFill>
                  <a:srgbClr val="757575"/>
                </a:solidFill>
              </a:defRPr>
            </a:lvl2pPr>
            <a:lvl3pPr indent="-228600" lvl="2" marL="1371600" algn="l">
              <a:lnSpc>
                <a:spcPct val="90000"/>
              </a:lnSpc>
              <a:spcBef>
                <a:spcPts val="425"/>
              </a:spcBef>
              <a:spcAft>
                <a:spcPts val="0"/>
              </a:spcAft>
              <a:buClr>
                <a:srgbClr val="757575"/>
              </a:buClr>
              <a:buSzPts val="1530"/>
              <a:buNone/>
              <a:defRPr sz="1530">
                <a:solidFill>
                  <a:srgbClr val="757575"/>
                </a:solidFill>
              </a:defRPr>
            </a:lvl3pPr>
            <a:lvl4pPr indent="-228600" lvl="3" marL="1828800" algn="l">
              <a:lnSpc>
                <a:spcPct val="90000"/>
              </a:lnSpc>
              <a:spcBef>
                <a:spcPts val="425"/>
              </a:spcBef>
              <a:spcAft>
                <a:spcPts val="0"/>
              </a:spcAft>
              <a:buClr>
                <a:srgbClr val="757575"/>
              </a:buClr>
              <a:buSzPts val="1360"/>
              <a:buNone/>
              <a:defRPr sz="1360">
                <a:solidFill>
                  <a:srgbClr val="757575"/>
                </a:solidFill>
              </a:defRPr>
            </a:lvl4pPr>
            <a:lvl5pPr indent="-228600" lvl="4" marL="2286000" algn="l">
              <a:lnSpc>
                <a:spcPct val="90000"/>
              </a:lnSpc>
              <a:spcBef>
                <a:spcPts val="425"/>
              </a:spcBef>
              <a:spcAft>
                <a:spcPts val="0"/>
              </a:spcAft>
              <a:buClr>
                <a:srgbClr val="757575"/>
              </a:buClr>
              <a:buSzPts val="1360"/>
              <a:buNone/>
              <a:defRPr sz="1360">
                <a:solidFill>
                  <a:srgbClr val="757575"/>
                </a:solidFill>
              </a:defRPr>
            </a:lvl5pPr>
            <a:lvl6pPr indent="-228600" lvl="5" marL="2743200" algn="l">
              <a:lnSpc>
                <a:spcPct val="90000"/>
              </a:lnSpc>
              <a:spcBef>
                <a:spcPts val="425"/>
              </a:spcBef>
              <a:spcAft>
                <a:spcPts val="0"/>
              </a:spcAft>
              <a:buClr>
                <a:srgbClr val="757575"/>
              </a:buClr>
              <a:buSzPts val="1360"/>
              <a:buNone/>
              <a:defRPr sz="1360">
                <a:solidFill>
                  <a:srgbClr val="757575"/>
                </a:solidFill>
              </a:defRPr>
            </a:lvl6pPr>
            <a:lvl7pPr indent="-228600" lvl="6" marL="3200400" algn="l">
              <a:lnSpc>
                <a:spcPct val="90000"/>
              </a:lnSpc>
              <a:spcBef>
                <a:spcPts val="425"/>
              </a:spcBef>
              <a:spcAft>
                <a:spcPts val="0"/>
              </a:spcAft>
              <a:buClr>
                <a:srgbClr val="757575"/>
              </a:buClr>
              <a:buSzPts val="1360"/>
              <a:buNone/>
              <a:defRPr sz="1360">
                <a:solidFill>
                  <a:srgbClr val="757575"/>
                </a:solidFill>
              </a:defRPr>
            </a:lvl7pPr>
            <a:lvl8pPr indent="-228600" lvl="7" marL="3657600" algn="l">
              <a:lnSpc>
                <a:spcPct val="90000"/>
              </a:lnSpc>
              <a:spcBef>
                <a:spcPts val="425"/>
              </a:spcBef>
              <a:spcAft>
                <a:spcPts val="0"/>
              </a:spcAft>
              <a:buClr>
                <a:srgbClr val="757575"/>
              </a:buClr>
              <a:buSzPts val="1360"/>
              <a:buNone/>
              <a:defRPr sz="1360">
                <a:solidFill>
                  <a:srgbClr val="757575"/>
                </a:solidFill>
              </a:defRPr>
            </a:lvl8pPr>
            <a:lvl9pPr indent="-228600" lvl="8" marL="4114800" algn="l">
              <a:lnSpc>
                <a:spcPct val="90000"/>
              </a:lnSpc>
              <a:spcBef>
                <a:spcPts val="425"/>
              </a:spcBef>
              <a:spcAft>
                <a:spcPts val="0"/>
              </a:spcAft>
              <a:buClr>
                <a:srgbClr val="757575"/>
              </a:buClr>
              <a:buSzPts val="1360"/>
              <a:buNone/>
              <a:defRPr sz="1360">
                <a:solidFill>
                  <a:srgbClr val="757575"/>
                </a:solidFill>
              </a:defRPr>
            </a:lvl9pPr>
          </a:lstStyle>
          <a:p/>
        </p:txBody>
      </p:sp>
      <p:sp>
        <p:nvSpPr>
          <p:cNvPr id="26" name="Google Shape;26;p5"/>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534353" y="2677584"/>
            <a:ext cx="3303270"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32" name="Google Shape;32;p6"/>
          <p:cNvSpPr txBox="1"/>
          <p:nvPr>
            <p:ph idx="2" type="body"/>
          </p:nvPr>
        </p:nvSpPr>
        <p:spPr>
          <a:xfrm>
            <a:off x="3934778" y="2677584"/>
            <a:ext cx="3303270"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33" name="Google Shape;33;p6"/>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535365"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7"/>
          <p:cNvSpPr txBox="1"/>
          <p:nvPr>
            <p:ph idx="1" type="body"/>
          </p:nvPr>
        </p:nvSpPr>
        <p:spPr>
          <a:xfrm>
            <a:off x="535366" y="2465706"/>
            <a:ext cx="3288089" cy="120840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b="1" sz="2040"/>
            </a:lvl1pPr>
            <a:lvl2pPr indent="-228600" lvl="1" marL="914400" algn="l">
              <a:lnSpc>
                <a:spcPct val="90000"/>
              </a:lnSpc>
              <a:spcBef>
                <a:spcPts val="425"/>
              </a:spcBef>
              <a:spcAft>
                <a:spcPts val="0"/>
              </a:spcAft>
              <a:buClr>
                <a:schemeClr val="dk1"/>
              </a:buClr>
              <a:buSzPts val="1700"/>
              <a:buNone/>
              <a:defRPr b="1" sz="1700"/>
            </a:lvl2pPr>
            <a:lvl3pPr indent="-228600" lvl="2" marL="1371600" algn="l">
              <a:lnSpc>
                <a:spcPct val="90000"/>
              </a:lnSpc>
              <a:spcBef>
                <a:spcPts val="425"/>
              </a:spcBef>
              <a:spcAft>
                <a:spcPts val="0"/>
              </a:spcAft>
              <a:buClr>
                <a:schemeClr val="dk1"/>
              </a:buClr>
              <a:buSzPts val="1530"/>
              <a:buNone/>
              <a:defRPr b="1" sz="1530"/>
            </a:lvl3pPr>
            <a:lvl4pPr indent="-228600" lvl="3" marL="1828800" algn="l">
              <a:lnSpc>
                <a:spcPct val="90000"/>
              </a:lnSpc>
              <a:spcBef>
                <a:spcPts val="425"/>
              </a:spcBef>
              <a:spcAft>
                <a:spcPts val="0"/>
              </a:spcAft>
              <a:buClr>
                <a:schemeClr val="dk1"/>
              </a:buClr>
              <a:buSzPts val="1360"/>
              <a:buNone/>
              <a:defRPr b="1" sz="1360"/>
            </a:lvl4pPr>
            <a:lvl5pPr indent="-228600" lvl="4" marL="2286000" algn="l">
              <a:lnSpc>
                <a:spcPct val="90000"/>
              </a:lnSpc>
              <a:spcBef>
                <a:spcPts val="425"/>
              </a:spcBef>
              <a:spcAft>
                <a:spcPts val="0"/>
              </a:spcAft>
              <a:buClr>
                <a:schemeClr val="dk1"/>
              </a:buClr>
              <a:buSzPts val="1360"/>
              <a:buNone/>
              <a:defRPr b="1" sz="1360"/>
            </a:lvl5pPr>
            <a:lvl6pPr indent="-228600" lvl="5" marL="2743200" algn="l">
              <a:lnSpc>
                <a:spcPct val="90000"/>
              </a:lnSpc>
              <a:spcBef>
                <a:spcPts val="425"/>
              </a:spcBef>
              <a:spcAft>
                <a:spcPts val="0"/>
              </a:spcAft>
              <a:buClr>
                <a:schemeClr val="dk1"/>
              </a:buClr>
              <a:buSzPts val="1360"/>
              <a:buNone/>
              <a:defRPr b="1" sz="1360"/>
            </a:lvl6pPr>
            <a:lvl7pPr indent="-228600" lvl="6" marL="3200400" algn="l">
              <a:lnSpc>
                <a:spcPct val="90000"/>
              </a:lnSpc>
              <a:spcBef>
                <a:spcPts val="425"/>
              </a:spcBef>
              <a:spcAft>
                <a:spcPts val="0"/>
              </a:spcAft>
              <a:buClr>
                <a:schemeClr val="dk1"/>
              </a:buClr>
              <a:buSzPts val="1360"/>
              <a:buNone/>
              <a:defRPr b="1" sz="1360"/>
            </a:lvl7pPr>
            <a:lvl8pPr indent="-228600" lvl="7" marL="3657600" algn="l">
              <a:lnSpc>
                <a:spcPct val="90000"/>
              </a:lnSpc>
              <a:spcBef>
                <a:spcPts val="425"/>
              </a:spcBef>
              <a:spcAft>
                <a:spcPts val="0"/>
              </a:spcAft>
              <a:buClr>
                <a:schemeClr val="dk1"/>
              </a:buClr>
              <a:buSzPts val="1360"/>
              <a:buNone/>
              <a:defRPr b="1" sz="1360"/>
            </a:lvl8pPr>
            <a:lvl9pPr indent="-228600" lvl="8" marL="4114800" algn="l">
              <a:lnSpc>
                <a:spcPct val="90000"/>
              </a:lnSpc>
              <a:spcBef>
                <a:spcPts val="425"/>
              </a:spcBef>
              <a:spcAft>
                <a:spcPts val="0"/>
              </a:spcAft>
              <a:buClr>
                <a:schemeClr val="dk1"/>
              </a:buClr>
              <a:buSzPts val="1360"/>
              <a:buNone/>
              <a:defRPr b="1" sz="1360"/>
            </a:lvl9pPr>
          </a:lstStyle>
          <a:p/>
        </p:txBody>
      </p:sp>
      <p:sp>
        <p:nvSpPr>
          <p:cNvPr id="39" name="Google Shape;39;p7"/>
          <p:cNvSpPr txBox="1"/>
          <p:nvPr>
            <p:ph idx="2" type="body"/>
          </p:nvPr>
        </p:nvSpPr>
        <p:spPr>
          <a:xfrm>
            <a:off x="535366" y="3674110"/>
            <a:ext cx="3288089" cy="54040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40" name="Google Shape;40;p7"/>
          <p:cNvSpPr txBox="1"/>
          <p:nvPr>
            <p:ph idx="3" type="body"/>
          </p:nvPr>
        </p:nvSpPr>
        <p:spPr>
          <a:xfrm>
            <a:off x="3934778" y="2465706"/>
            <a:ext cx="3304282" cy="120840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b="1" sz="2040"/>
            </a:lvl1pPr>
            <a:lvl2pPr indent="-228600" lvl="1" marL="914400" algn="l">
              <a:lnSpc>
                <a:spcPct val="90000"/>
              </a:lnSpc>
              <a:spcBef>
                <a:spcPts val="425"/>
              </a:spcBef>
              <a:spcAft>
                <a:spcPts val="0"/>
              </a:spcAft>
              <a:buClr>
                <a:schemeClr val="dk1"/>
              </a:buClr>
              <a:buSzPts val="1700"/>
              <a:buNone/>
              <a:defRPr b="1" sz="1700"/>
            </a:lvl2pPr>
            <a:lvl3pPr indent="-228600" lvl="2" marL="1371600" algn="l">
              <a:lnSpc>
                <a:spcPct val="90000"/>
              </a:lnSpc>
              <a:spcBef>
                <a:spcPts val="425"/>
              </a:spcBef>
              <a:spcAft>
                <a:spcPts val="0"/>
              </a:spcAft>
              <a:buClr>
                <a:schemeClr val="dk1"/>
              </a:buClr>
              <a:buSzPts val="1530"/>
              <a:buNone/>
              <a:defRPr b="1" sz="1530"/>
            </a:lvl3pPr>
            <a:lvl4pPr indent="-228600" lvl="3" marL="1828800" algn="l">
              <a:lnSpc>
                <a:spcPct val="90000"/>
              </a:lnSpc>
              <a:spcBef>
                <a:spcPts val="425"/>
              </a:spcBef>
              <a:spcAft>
                <a:spcPts val="0"/>
              </a:spcAft>
              <a:buClr>
                <a:schemeClr val="dk1"/>
              </a:buClr>
              <a:buSzPts val="1360"/>
              <a:buNone/>
              <a:defRPr b="1" sz="1360"/>
            </a:lvl4pPr>
            <a:lvl5pPr indent="-228600" lvl="4" marL="2286000" algn="l">
              <a:lnSpc>
                <a:spcPct val="90000"/>
              </a:lnSpc>
              <a:spcBef>
                <a:spcPts val="425"/>
              </a:spcBef>
              <a:spcAft>
                <a:spcPts val="0"/>
              </a:spcAft>
              <a:buClr>
                <a:schemeClr val="dk1"/>
              </a:buClr>
              <a:buSzPts val="1360"/>
              <a:buNone/>
              <a:defRPr b="1" sz="1360"/>
            </a:lvl5pPr>
            <a:lvl6pPr indent="-228600" lvl="5" marL="2743200" algn="l">
              <a:lnSpc>
                <a:spcPct val="90000"/>
              </a:lnSpc>
              <a:spcBef>
                <a:spcPts val="425"/>
              </a:spcBef>
              <a:spcAft>
                <a:spcPts val="0"/>
              </a:spcAft>
              <a:buClr>
                <a:schemeClr val="dk1"/>
              </a:buClr>
              <a:buSzPts val="1360"/>
              <a:buNone/>
              <a:defRPr b="1" sz="1360"/>
            </a:lvl6pPr>
            <a:lvl7pPr indent="-228600" lvl="6" marL="3200400" algn="l">
              <a:lnSpc>
                <a:spcPct val="90000"/>
              </a:lnSpc>
              <a:spcBef>
                <a:spcPts val="425"/>
              </a:spcBef>
              <a:spcAft>
                <a:spcPts val="0"/>
              </a:spcAft>
              <a:buClr>
                <a:schemeClr val="dk1"/>
              </a:buClr>
              <a:buSzPts val="1360"/>
              <a:buNone/>
              <a:defRPr b="1" sz="1360"/>
            </a:lvl7pPr>
            <a:lvl8pPr indent="-228600" lvl="7" marL="3657600" algn="l">
              <a:lnSpc>
                <a:spcPct val="90000"/>
              </a:lnSpc>
              <a:spcBef>
                <a:spcPts val="425"/>
              </a:spcBef>
              <a:spcAft>
                <a:spcPts val="0"/>
              </a:spcAft>
              <a:buClr>
                <a:schemeClr val="dk1"/>
              </a:buClr>
              <a:buSzPts val="1360"/>
              <a:buNone/>
              <a:defRPr b="1" sz="1360"/>
            </a:lvl8pPr>
            <a:lvl9pPr indent="-228600" lvl="8" marL="4114800" algn="l">
              <a:lnSpc>
                <a:spcPct val="90000"/>
              </a:lnSpc>
              <a:spcBef>
                <a:spcPts val="425"/>
              </a:spcBef>
              <a:spcAft>
                <a:spcPts val="0"/>
              </a:spcAft>
              <a:buClr>
                <a:schemeClr val="dk1"/>
              </a:buClr>
              <a:buSzPts val="1360"/>
              <a:buNone/>
              <a:defRPr b="1" sz="1360"/>
            </a:lvl9pPr>
          </a:lstStyle>
          <a:p/>
        </p:txBody>
      </p:sp>
      <p:sp>
        <p:nvSpPr>
          <p:cNvPr id="41" name="Google Shape;41;p7"/>
          <p:cNvSpPr txBox="1"/>
          <p:nvPr>
            <p:ph idx="4" type="body"/>
          </p:nvPr>
        </p:nvSpPr>
        <p:spPr>
          <a:xfrm>
            <a:off x="3934778" y="3674110"/>
            <a:ext cx="3304282" cy="54040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42" name="Google Shape;42;p7"/>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535365" y="670560"/>
            <a:ext cx="2506801" cy="2346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720"/>
              <a:buFont typeface="Play"/>
              <a:buNone/>
              <a:defRPr sz="27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3304282" y="1448226"/>
            <a:ext cx="3934778" cy="7147983"/>
          </a:xfrm>
          <a:prstGeom prst="rect">
            <a:avLst/>
          </a:prstGeom>
          <a:noFill/>
          <a:ln>
            <a:noFill/>
          </a:ln>
        </p:spPr>
        <p:txBody>
          <a:bodyPr anchorCtr="0" anchor="t" bIns="45700" lIns="91425" spcFirstLastPara="1" rIns="91425" wrap="square" tIns="45700">
            <a:normAutofit/>
          </a:bodyPr>
          <a:lstStyle>
            <a:lvl1pPr indent="-401320" lvl="0" marL="457200" algn="l">
              <a:lnSpc>
                <a:spcPct val="90000"/>
              </a:lnSpc>
              <a:spcBef>
                <a:spcPts val="850"/>
              </a:spcBef>
              <a:spcAft>
                <a:spcPts val="0"/>
              </a:spcAft>
              <a:buClr>
                <a:schemeClr val="dk1"/>
              </a:buClr>
              <a:buSzPts val="2720"/>
              <a:buChar char="•"/>
              <a:defRPr sz="2720"/>
            </a:lvl1pPr>
            <a:lvl2pPr indent="-379730" lvl="1" marL="914400" algn="l">
              <a:lnSpc>
                <a:spcPct val="90000"/>
              </a:lnSpc>
              <a:spcBef>
                <a:spcPts val="425"/>
              </a:spcBef>
              <a:spcAft>
                <a:spcPts val="0"/>
              </a:spcAft>
              <a:buClr>
                <a:schemeClr val="dk1"/>
              </a:buClr>
              <a:buSzPts val="2380"/>
              <a:buChar char="•"/>
              <a:defRPr sz="2380"/>
            </a:lvl2pPr>
            <a:lvl3pPr indent="-358139" lvl="2" marL="1371600" algn="l">
              <a:lnSpc>
                <a:spcPct val="90000"/>
              </a:lnSpc>
              <a:spcBef>
                <a:spcPts val="425"/>
              </a:spcBef>
              <a:spcAft>
                <a:spcPts val="0"/>
              </a:spcAft>
              <a:buClr>
                <a:schemeClr val="dk1"/>
              </a:buClr>
              <a:buSzPts val="2040"/>
              <a:buChar char="•"/>
              <a:defRPr sz="2040"/>
            </a:lvl3pPr>
            <a:lvl4pPr indent="-336550" lvl="3" marL="1828800" algn="l">
              <a:lnSpc>
                <a:spcPct val="90000"/>
              </a:lnSpc>
              <a:spcBef>
                <a:spcPts val="425"/>
              </a:spcBef>
              <a:spcAft>
                <a:spcPts val="0"/>
              </a:spcAft>
              <a:buClr>
                <a:schemeClr val="dk1"/>
              </a:buClr>
              <a:buSzPts val="1700"/>
              <a:buChar char="•"/>
              <a:defRPr sz="1700"/>
            </a:lvl4pPr>
            <a:lvl5pPr indent="-336550" lvl="4" marL="2286000" algn="l">
              <a:lnSpc>
                <a:spcPct val="90000"/>
              </a:lnSpc>
              <a:spcBef>
                <a:spcPts val="425"/>
              </a:spcBef>
              <a:spcAft>
                <a:spcPts val="0"/>
              </a:spcAft>
              <a:buClr>
                <a:schemeClr val="dk1"/>
              </a:buClr>
              <a:buSzPts val="1700"/>
              <a:buChar char="•"/>
              <a:defRPr sz="1700"/>
            </a:lvl5pPr>
            <a:lvl6pPr indent="-336550" lvl="5" marL="2743200" algn="l">
              <a:lnSpc>
                <a:spcPct val="90000"/>
              </a:lnSpc>
              <a:spcBef>
                <a:spcPts val="425"/>
              </a:spcBef>
              <a:spcAft>
                <a:spcPts val="0"/>
              </a:spcAft>
              <a:buClr>
                <a:schemeClr val="dk1"/>
              </a:buClr>
              <a:buSzPts val="1700"/>
              <a:buChar char="•"/>
              <a:defRPr sz="1700"/>
            </a:lvl6pPr>
            <a:lvl7pPr indent="-336550" lvl="6" marL="3200400" algn="l">
              <a:lnSpc>
                <a:spcPct val="90000"/>
              </a:lnSpc>
              <a:spcBef>
                <a:spcPts val="425"/>
              </a:spcBef>
              <a:spcAft>
                <a:spcPts val="0"/>
              </a:spcAft>
              <a:buClr>
                <a:schemeClr val="dk1"/>
              </a:buClr>
              <a:buSzPts val="1700"/>
              <a:buChar char="•"/>
              <a:defRPr sz="1700"/>
            </a:lvl7pPr>
            <a:lvl8pPr indent="-336550" lvl="7" marL="3657600" algn="l">
              <a:lnSpc>
                <a:spcPct val="90000"/>
              </a:lnSpc>
              <a:spcBef>
                <a:spcPts val="425"/>
              </a:spcBef>
              <a:spcAft>
                <a:spcPts val="0"/>
              </a:spcAft>
              <a:buClr>
                <a:schemeClr val="dk1"/>
              </a:buClr>
              <a:buSzPts val="1700"/>
              <a:buChar char="•"/>
              <a:defRPr sz="1700"/>
            </a:lvl8pPr>
            <a:lvl9pPr indent="-336550" lvl="8" marL="4114800" algn="l">
              <a:lnSpc>
                <a:spcPct val="90000"/>
              </a:lnSpc>
              <a:spcBef>
                <a:spcPts val="425"/>
              </a:spcBef>
              <a:spcAft>
                <a:spcPts val="0"/>
              </a:spcAft>
              <a:buClr>
                <a:schemeClr val="dk1"/>
              </a:buClr>
              <a:buSzPts val="1700"/>
              <a:buChar char="•"/>
              <a:defRPr sz="1700"/>
            </a:lvl9pPr>
          </a:lstStyle>
          <a:p/>
        </p:txBody>
      </p:sp>
      <p:sp>
        <p:nvSpPr>
          <p:cNvPr id="57" name="Google Shape;57;p10"/>
          <p:cNvSpPr txBox="1"/>
          <p:nvPr>
            <p:ph idx="2" type="body"/>
          </p:nvPr>
        </p:nvSpPr>
        <p:spPr>
          <a:xfrm>
            <a:off x="535365" y="3017520"/>
            <a:ext cx="2506801" cy="559032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1360"/>
              <a:buNone/>
              <a:defRPr sz="1360"/>
            </a:lvl1pPr>
            <a:lvl2pPr indent="-228600" lvl="1" marL="914400" algn="l">
              <a:lnSpc>
                <a:spcPct val="90000"/>
              </a:lnSpc>
              <a:spcBef>
                <a:spcPts val="425"/>
              </a:spcBef>
              <a:spcAft>
                <a:spcPts val="0"/>
              </a:spcAft>
              <a:buClr>
                <a:schemeClr val="dk1"/>
              </a:buClr>
              <a:buSzPts val="1190"/>
              <a:buNone/>
              <a:defRPr sz="1190"/>
            </a:lvl2pPr>
            <a:lvl3pPr indent="-228600" lvl="2" marL="1371600" algn="l">
              <a:lnSpc>
                <a:spcPct val="90000"/>
              </a:lnSpc>
              <a:spcBef>
                <a:spcPts val="425"/>
              </a:spcBef>
              <a:spcAft>
                <a:spcPts val="0"/>
              </a:spcAft>
              <a:buClr>
                <a:schemeClr val="dk1"/>
              </a:buClr>
              <a:buSzPts val="1020"/>
              <a:buNone/>
              <a:defRPr sz="1020"/>
            </a:lvl3pPr>
            <a:lvl4pPr indent="-228600" lvl="3" marL="1828800" algn="l">
              <a:lnSpc>
                <a:spcPct val="90000"/>
              </a:lnSpc>
              <a:spcBef>
                <a:spcPts val="425"/>
              </a:spcBef>
              <a:spcAft>
                <a:spcPts val="0"/>
              </a:spcAft>
              <a:buClr>
                <a:schemeClr val="dk1"/>
              </a:buClr>
              <a:buSzPts val="850"/>
              <a:buNone/>
              <a:defRPr sz="850"/>
            </a:lvl4pPr>
            <a:lvl5pPr indent="-228600" lvl="4" marL="2286000" algn="l">
              <a:lnSpc>
                <a:spcPct val="90000"/>
              </a:lnSpc>
              <a:spcBef>
                <a:spcPts val="425"/>
              </a:spcBef>
              <a:spcAft>
                <a:spcPts val="0"/>
              </a:spcAft>
              <a:buClr>
                <a:schemeClr val="dk1"/>
              </a:buClr>
              <a:buSzPts val="850"/>
              <a:buNone/>
              <a:defRPr sz="850"/>
            </a:lvl5pPr>
            <a:lvl6pPr indent="-228600" lvl="5" marL="2743200" algn="l">
              <a:lnSpc>
                <a:spcPct val="90000"/>
              </a:lnSpc>
              <a:spcBef>
                <a:spcPts val="425"/>
              </a:spcBef>
              <a:spcAft>
                <a:spcPts val="0"/>
              </a:spcAft>
              <a:buClr>
                <a:schemeClr val="dk1"/>
              </a:buClr>
              <a:buSzPts val="850"/>
              <a:buNone/>
              <a:defRPr sz="850"/>
            </a:lvl6pPr>
            <a:lvl7pPr indent="-228600" lvl="6" marL="3200400" algn="l">
              <a:lnSpc>
                <a:spcPct val="90000"/>
              </a:lnSpc>
              <a:spcBef>
                <a:spcPts val="425"/>
              </a:spcBef>
              <a:spcAft>
                <a:spcPts val="0"/>
              </a:spcAft>
              <a:buClr>
                <a:schemeClr val="dk1"/>
              </a:buClr>
              <a:buSzPts val="850"/>
              <a:buNone/>
              <a:defRPr sz="850"/>
            </a:lvl7pPr>
            <a:lvl8pPr indent="-228600" lvl="7" marL="3657600" algn="l">
              <a:lnSpc>
                <a:spcPct val="90000"/>
              </a:lnSpc>
              <a:spcBef>
                <a:spcPts val="425"/>
              </a:spcBef>
              <a:spcAft>
                <a:spcPts val="0"/>
              </a:spcAft>
              <a:buClr>
                <a:schemeClr val="dk1"/>
              </a:buClr>
              <a:buSzPts val="850"/>
              <a:buNone/>
              <a:defRPr sz="850"/>
            </a:lvl8pPr>
            <a:lvl9pPr indent="-228600" lvl="8" marL="4114800" algn="l">
              <a:lnSpc>
                <a:spcPct val="90000"/>
              </a:lnSpc>
              <a:spcBef>
                <a:spcPts val="425"/>
              </a:spcBef>
              <a:spcAft>
                <a:spcPts val="0"/>
              </a:spcAft>
              <a:buClr>
                <a:schemeClr val="dk1"/>
              </a:buClr>
              <a:buSzPts val="850"/>
              <a:buNone/>
              <a:defRPr sz="850"/>
            </a:lvl9pPr>
          </a:lstStyle>
          <a:p/>
        </p:txBody>
      </p:sp>
      <p:sp>
        <p:nvSpPr>
          <p:cNvPr id="58" name="Google Shape;58;p10"/>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535365" y="670560"/>
            <a:ext cx="2506801" cy="2346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720"/>
              <a:buFont typeface="Play"/>
              <a:buNone/>
              <a:defRPr sz="27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3304282" y="1448226"/>
            <a:ext cx="3934778" cy="7147983"/>
          </a:xfrm>
          <a:prstGeom prst="rect">
            <a:avLst/>
          </a:prstGeom>
          <a:noFill/>
          <a:ln>
            <a:noFill/>
          </a:ln>
        </p:spPr>
      </p:sp>
      <p:sp>
        <p:nvSpPr>
          <p:cNvPr id="64" name="Google Shape;64;p11"/>
          <p:cNvSpPr txBox="1"/>
          <p:nvPr>
            <p:ph idx="1" type="body"/>
          </p:nvPr>
        </p:nvSpPr>
        <p:spPr>
          <a:xfrm>
            <a:off x="535365" y="3017520"/>
            <a:ext cx="2506801" cy="559032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1360"/>
              <a:buNone/>
              <a:defRPr sz="1360"/>
            </a:lvl1pPr>
            <a:lvl2pPr indent="-228600" lvl="1" marL="914400" algn="l">
              <a:lnSpc>
                <a:spcPct val="90000"/>
              </a:lnSpc>
              <a:spcBef>
                <a:spcPts val="425"/>
              </a:spcBef>
              <a:spcAft>
                <a:spcPts val="0"/>
              </a:spcAft>
              <a:buClr>
                <a:schemeClr val="dk1"/>
              </a:buClr>
              <a:buSzPts val="1190"/>
              <a:buNone/>
              <a:defRPr sz="1190"/>
            </a:lvl2pPr>
            <a:lvl3pPr indent="-228600" lvl="2" marL="1371600" algn="l">
              <a:lnSpc>
                <a:spcPct val="90000"/>
              </a:lnSpc>
              <a:spcBef>
                <a:spcPts val="425"/>
              </a:spcBef>
              <a:spcAft>
                <a:spcPts val="0"/>
              </a:spcAft>
              <a:buClr>
                <a:schemeClr val="dk1"/>
              </a:buClr>
              <a:buSzPts val="1020"/>
              <a:buNone/>
              <a:defRPr sz="1020"/>
            </a:lvl3pPr>
            <a:lvl4pPr indent="-228600" lvl="3" marL="1828800" algn="l">
              <a:lnSpc>
                <a:spcPct val="90000"/>
              </a:lnSpc>
              <a:spcBef>
                <a:spcPts val="425"/>
              </a:spcBef>
              <a:spcAft>
                <a:spcPts val="0"/>
              </a:spcAft>
              <a:buClr>
                <a:schemeClr val="dk1"/>
              </a:buClr>
              <a:buSzPts val="850"/>
              <a:buNone/>
              <a:defRPr sz="850"/>
            </a:lvl4pPr>
            <a:lvl5pPr indent="-228600" lvl="4" marL="2286000" algn="l">
              <a:lnSpc>
                <a:spcPct val="90000"/>
              </a:lnSpc>
              <a:spcBef>
                <a:spcPts val="425"/>
              </a:spcBef>
              <a:spcAft>
                <a:spcPts val="0"/>
              </a:spcAft>
              <a:buClr>
                <a:schemeClr val="dk1"/>
              </a:buClr>
              <a:buSzPts val="850"/>
              <a:buNone/>
              <a:defRPr sz="850"/>
            </a:lvl5pPr>
            <a:lvl6pPr indent="-228600" lvl="5" marL="2743200" algn="l">
              <a:lnSpc>
                <a:spcPct val="90000"/>
              </a:lnSpc>
              <a:spcBef>
                <a:spcPts val="425"/>
              </a:spcBef>
              <a:spcAft>
                <a:spcPts val="0"/>
              </a:spcAft>
              <a:buClr>
                <a:schemeClr val="dk1"/>
              </a:buClr>
              <a:buSzPts val="850"/>
              <a:buNone/>
              <a:defRPr sz="850"/>
            </a:lvl6pPr>
            <a:lvl7pPr indent="-228600" lvl="6" marL="3200400" algn="l">
              <a:lnSpc>
                <a:spcPct val="90000"/>
              </a:lnSpc>
              <a:spcBef>
                <a:spcPts val="425"/>
              </a:spcBef>
              <a:spcAft>
                <a:spcPts val="0"/>
              </a:spcAft>
              <a:buClr>
                <a:schemeClr val="dk1"/>
              </a:buClr>
              <a:buSzPts val="850"/>
              <a:buNone/>
              <a:defRPr sz="850"/>
            </a:lvl7pPr>
            <a:lvl8pPr indent="-228600" lvl="7" marL="3657600" algn="l">
              <a:lnSpc>
                <a:spcPct val="90000"/>
              </a:lnSpc>
              <a:spcBef>
                <a:spcPts val="425"/>
              </a:spcBef>
              <a:spcAft>
                <a:spcPts val="0"/>
              </a:spcAft>
              <a:buClr>
                <a:schemeClr val="dk1"/>
              </a:buClr>
              <a:buSzPts val="850"/>
              <a:buNone/>
              <a:defRPr sz="850"/>
            </a:lvl8pPr>
            <a:lvl9pPr indent="-228600" lvl="8" marL="4114800" algn="l">
              <a:lnSpc>
                <a:spcPct val="90000"/>
              </a:lnSpc>
              <a:spcBef>
                <a:spcPts val="425"/>
              </a:spcBef>
              <a:spcAft>
                <a:spcPts val="0"/>
              </a:spcAft>
              <a:buClr>
                <a:schemeClr val="dk1"/>
              </a:buClr>
              <a:buSzPts val="850"/>
              <a:buNone/>
              <a:defRPr sz="850"/>
            </a:lvl9pPr>
          </a:lstStyle>
          <a:p/>
        </p:txBody>
      </p:sp>
      <p:sp>
        <p:nvSpPr>
          <p:cNvPr id="65" name="Google Shape;65;p11"/>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740"/>
              <a:buFont typeface="Play"/>
              <a:buNone/>
              <a:defRPr b="0" i="0" sz="374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534353" y="2677584"/>
            <a:ext cx="6703695" cy="6381962"/>
          </a:xfrm>
          <a:prstGeom prst="rect">
            <a:avLst/>
          </a:prstGeom>
          <a:noFill/>
          <a:ln>
            <a:noFill/>
          </a:ln>
        </p:spPr>
        <p:txBody>
          <a:bodyPr anchorCtr="0" anchor="t" bIns="45700" lIns="91425" spcFirstLastPara="1" rIns="91425" wrap="square" tIns="45700">
            <a:normAutofit/>
          </a:bodyPr>
          <a:lstStyle>
            <a:lvl1pPr indent="-379730" lvl="0" marL="457200" marR="0" rtl="0" algn="l">
              <a:lnSpc>
                <a:spcPct val="90000"/>
              </a:lnSpc>
              <a:spcBef>
                <a:spcPts val="850"/>
              </a:spcBef>
              <a:spcAft>
                <a:spcPts val="0"/>
              </a:spcAft>
              <a:buClr>
                <a:schemeClr val="dk1"/>
              </a:buClr>
              <a:buSzPts val="2380"/>
              <a:buFont typeface="Arial"/>
              <a:buChar char="•"/>
              <a:defRPr b="0" i="0" sz="2380" u="none" cap="none" strike="noStrike">
                <a:solidFill>
                  <a:schemeClr val="dk1"/>
                </a:solidFill>
                <a:latin typeface="Arial"/>
                <a:ea typeface="Arial"/>
                <a:cs typeface="Arial"/>
                <a:sym typeface="Arial"/>
              </a:defRPr>
            </a:lvl1pPr>
            <a:lvl2pPr indent="-358140" lvl="1" marL="914400" marR="0" rtl="0" algn="l">
              <a:lnSpc>
                <a:spcPct val="90000"/>
              </a:lnSpc>
              <a:spcBef>
                <a:spcPts val="425"/>
              </a:spcBef>
              <a:spcAft>
                <a:spcPts val="0"/>
              </a:spcAft>
              <a:buClr>
                <a:schemeClr val="dk1"/>
              </a:buClr>
              <a:buSzPts val="2040"/>
              <a:buFont typeface="Arial"/>
              <a:buChar char="•"/>
              <a:defRPr b="0" i="0" sz="2040" u="none" cap="none" strike="noStrike">
                <a:solidFill>
                  <a:schemeClr val="dk1"/>
                </a:solidFill>
                <a:latin typeface="Arial"/>
                <a:ea typeface="Arial"/>
                <a:cs typeface="Arial"/>
                <a:sym typeface="Arial"/>
              </a:defRPr>
            </a:lvl2pPr>
            <a:lvl3pPr indent="-336550" lvl="2" marL="1371600" marR="0" rtl="0" algn="l">
              <a:lnSpc>
                <a:spcPct val="90000"/>
              </a:lnSpc>
              <a:spcBef>
                <a:spcPts val="425"/>
              </a:spcBef>
              <a:spcAft>
                <a:spcPts val="0"/>
              </a:spcAft>
              <a:buClr>
                <a:schemeClr val="dk1"/>
              </a:buClr>
              <a:buSzPts val="1700"/>
              <a:buFont typeface="Arial"/>
              <a:buChar char="•"/>
              <a:defRPr b="0" i="0" sz="1700" u="none" cap="none" strike="noStrike">
                <a:solidFill>
                  <a:schemeClr val="dk1"/>
                </a:solidFill>
                <a:latin typeface="Arial"/>
                <a:ea typeface="Arial"/>
                <a:cs typeface="Arial"/>
                <a:sym typeface="Arial"/>
              </a:defRPr>
            </a:lvl3pPr>
            <a:lvl4pPr indent="-325755" lvl="3" marL="18288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Arial"/>
                <a:ea typeface="Arial"/>
                <a:cs typeface="Arial"/>
                <a:sym typeface="Arial"/>
              </a:defRPr>
            </a:lvl4pPr>
            <a:lvl5pPr indent="-325754" lvl="4" marL="22860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Arial"/>
                <a:ea typeface="Arial"/>
                <a:cs typeface="Arial"/>
                <a:sym typeface="Arial"/>
              </a:defRPr>
            </a:lvl5pPr>
            <a:lvl6pPr indent="-325754" lvl="5" marL="27432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Arial"/>
                <a:ea typeface="Arial"/>
                <a:cs typeface="Arial"/>
                <a:sym typeface="Arial"/>
              </a:defRPr>
            </a:lvl6pPr>
            <a:lvl7pPr indent="-325754" lvl="6" marL="32004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Arial"/>
                <a:ea typeface="Arial"/>
                <a:cs typeface="Arial"/>
                <a:sym typeface="Arial"/>
              </a:defRPr>
            </a:lvl7pPr>
            <a:lvl8pPr indent="-325754" lvl="7" marL="36576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Arial"/>
                <a:ea typeface="Arial"/>
                <a:cs typeface="Arial"/>
                <a:sym typeface="Arial"/>
              </a:defRPr>
            </a:lvl8pPr>
            <a:lvl9pPr indent="-325754" lvl="8" marL="41148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Arial"/>
                <a:ea typeface="Arial"/>
                <a:cs typeface="Arial"/>
                <a:sym typeface="Arial"/>
              </a:defRPr>
            </a:lvl9pPr>
          </a:lstStyle>
          <a:p/>
        </p:txBody>
      </p:sp>
      <p:sp>
        <p:nvSpPr>
          <p:cNvPr id="8" name="Google Shape;8;p2"/>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2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2"/>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02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2"/>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20" u="none" cap="none" strike="noStrike">
                <a:solidFill>
                  <a:srgbClr val="757575"/>
                </a:solidFill>
                <a:latin typeface="Arial"/>
                <a:ea typeface="Arial"/>
                <a:cs typeface="Arial"/>
                <a:sym typeface="Arial"/>
              </a:defRPr>
            </a:lvl1pPr>
            <a:lvl2pPr indent="0" lvl="1" marL="0" marR="0" rtl="0" algn="r">
              <a:spcBef>
                <a:spcPts val="0"/>
              </a:spcBef>
              <a:buNone/>
              <a:defRPr b="0" i="0" sz="1020" u="none" cap="none" strike="noStrike">
                <a:solidFill>
                  <a:srgbClr val="757575"/>
                </a:solidFill>
                <a:latin typeface="Arial"/>
                <a:ea typeface="Arial"/>
                <a:cs typeface="Arial"/>
                <a:sym typeface="Arial"/>
              </a:defRPr>
            </a:lvl2pPr>
            <a:lvl3pPr indent="0" lvl="2" marL="0" marR="0" rtl="0" algn="r">
              <a:spcBef>
                <a:spcPts val="0"/>
              </a:spcBef>
              <a:buNone/>
              <a:defRPr b="0" i="0" sz="1020" u="none" cap="none" strike="noStrike">
                <a:solidFill>
                  <a:srgbClr val="757575"/>
                </a:solidFill>
                <a:latin typeface="Arial"/>
                <a:ea typeface="Arial"/>
                <a:cs typeface="Arial"/>
                <a:sym typeface="Arial"/>
              </a:defRPr>
            </a:lvl3pPr>
            <a:lvl4pPr indent="0" lvl="3" marL="0" marR="0" rtl="0" algn="r">
              <a:spcBef>
                <a:spcPts val="0"/>
              </a:spcBef>
              <a:buNone/>
              <a:defRPr b="0" i="0" sz="1020" u="none" cap="none" strike="noStrike">
                <a:solidFill>
                  <a:srgbClr val="757575"/>
                </a:solidFill>
                <a:latin typeface="Arial"/>
                <a:ea typeface="Arial"/>
                <a:cs typeface="Arial"/>
                <a:sym typeface="Arial"/>
              </a:defRPr>
            </a:lvl4pPr>
            <a:lvl5pPr indent="0" lvl="4" marL="0" marR="0" rtl="0" algn="r">
              <a:spcBef>
                <a:spcPts val="0"/>
              </a:spcBef>
              <a:buNone/>
              <a:defRPr b="0" i="0" sz="1020" u="none" cap="none" strike="noStrike">
                <a:solidFill>
                  <a:srgbClr val="757575"/>
                </a:solidFill>
                <a:latin typeface="Arial"/>
                <a:ea typeface="Arial"/>
                <a:cs typeface="Arial"/>
                <a:sym typeface="Arial"/>
              </a:defRPr>
            </a:lvl5pPr>
            <a:lvl6pPr indent="0" lvl="5" marL="0" marR="0" rtl="0" algn="r">
              <a:spcBef>
                <a:spcPts val="0"/>
              </a:spcBef>
              <a:buNone/>
              <a:defRPr b="0" i="0" sz="1020" u="none" cap="none" strike="noStrike">
                <a:solidFill>
                  <a:srgbClr val="757575"/>
                </a:solidFill>
                <a:latin typeface="Arial"/>
                <a:ea typeface="Arial"/>
                <a:cs typeface="Arial"/>
                <a:sym typeface="Arial"/>
              </a:defRPr>
            </a:lvl6pPr>
            <a:lvl7pPr indent="0" lvl="6" marL="0" marR="0" rtl="0" algn="r">
              <a:spcBef>
                <a:spcPts val="0"/>
              </a:spcBef>
              <a:buNone/>
              <a:defRPr b="0" i="0" sz="1020" u="none" cap="none" strike="noStrike">
                <a:solidFill>
                  <a:srgbClr val="757575"/>
                </a:solidFill>
                <a:latin typeface="Arial"/>
                <a:ea typeface="Arial"/>
                <a:cs typeface="Arial"/>
                <a:sym typeface="Arial"/>
              </a:defRPr>
            </a:lvl7pPr>
            <a:lvl8pPr indent="0" lvl="7" marL="0" marR="0" rtl="0" algn="r">
              <a:spcBef>
                <a:spcPts val="0"/>
              </a:spcBef>
              <a:buNone/>
              <a:defRPr b="0" i="0" sz="1020" u="none" cap="none" strike="noStrike">
                <a:solidFill>
                  <a:srgbClr val="757575"/>
                </a:solidFill>
                <a:latin typeface="Arial"/>
                <a:ea typeface="Arial"/>
                <a:cs typeface="Arial"/>
                <a:sym typeface="Arial"/>
              </a:defRPr>
            </a:lvl8pPr>
            <a:lvl9pPr indent="0" lvl="8" marL="0" marR="0" rtl="0" algn="r">
              <a:spcBef>
                <a:spcPts val="0"/>
              </a:spcBef>
              <a:buNone/>
              <a:defRPr b="0" i="0" sz="102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hyperlink" Target="https://www.slido.com/" TargetMode="External"/><Relationship Id="rId5" Type="http://schemas.openxmlformats.org/officeDocument/2006/relationships/hyperlink" Target="https://asq.org/quality-resources/multivoting" TargetMode="External"/><Relationship Id="rId6" Type="http://schemas.openxmlformats.org/officeDocument/2006/relationships/hyperlink" Target="https://sixsigmastudyguide.com/multivot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p:nvPr/>
        </p:nvSpPr>
        <p:spPr>
          <a:xfrm>
            <a:off x="-1" y="9483003"/>
            <a:ext cx="6020905" cy="575396"/>
          </a:xfrm>
          <a:prstGeom prst="rect">
            <a:avLst/>
          </a:prstGeom>
          <a:solidFill>
            <a:srgbClr val="17365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5" name="Google Shape;85;p1"/>
          <p:cNvSpPr/>
          <p:nvPr/>
        </p:nvSpPr>
        <p:spPr>
          <a:xfrm>
            <a:off x="0" y="9483003"/>
            <a:ext cx="5943600" cy="575396"/>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86" name="Google Shape;86;p1"/>
          <p:cNvPicPr preferRelativeResize="0"/>
          <p:nvPr/>
        </p:nvPicPr>
        <p:blipFill rotWithShape="1">
          <a:blip r:embed="rId3">
            <a:alphaModFix/>
          </a:blip>
          <a:srcRect b="6671" l="0" r="3709" t="3724"/>
          <a:stretch/>
        </p:blipFill>
        <p:spPr>
          <a:xfrm>
            <a:off x="5943600" y="9483003"/>
            <a:ext cx="1828800" cy="575396"/>
          </a:xfrm>
          <a:prstGeom prst="rect">
            <a:avLst/>
          </a:prstGeom>
          <a:noFill/>
          <a:ln>
            <a:noFill/>
          </a:ln>
        </p:spPr>
      </p:pic>
      <p:sp>
        <p:nvSpPr>
          <p:cNvPr id="87" name="Google Shape;87;p1"/>
          <p:cNvSpPr txBox="1"/>
          <p:nvPr/>
        </p:nvSpPr>
        <p:spPr>
          <a:xfrm>
            <a:off x="388730" y="9539868"/>
            <a:ext cx="5283200"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200" u="none" cap="none" strike="noStrike">
                <a:solidFill>
                  <a:srgbClr val="CC9900"/>
                </a:solidFill>
                <a:latin typeface="Calibri"/>
                <a:ea typeface="Calibri"/>
                <a:cs typeface="Calibri"/>
                <a:sym typeface="Calibri"/>
              </a:rPr>
              <a:t>This project was funded by the Gordon and Betty Moore Foundation as part of The Leapfrog Group’s Recognizing Excellence in Diagnosis Initiative. </a:t>
            </a:r>
            <a:endParaRPr/>
          </a:p>
        </p:txBody>
      </p:sp>
      <p:sp>
        <p:nvSpPr>
          <p:cNvPr id="88" name="Google Shape;88;p1"/>
          <p:cNvSpPr txBox="1"/>
          <p:nvPr/>
        </p:nvSpPr>
        <p:spPr>
          <a:xfrm>
            <a:off x="1244600" y="649961"/>
            <a:ext cx="5283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1600" u="none" cap="none" strike="noStrike">
                <a:solidFill>
                  <a:schemeClr val="dk2"/>
                </a:solidFill>
                <a:latin typeface="Calibri"/>
                <a:ea typeface="Calibri"/>
                <a:cs typeface="Calibri"/>
                <a:sym typeface="Calibri"/>
              </a:rPr>
              <a:t>PFAC Toolkit for Exploring Diagnostic Quality and Safety</a:t>
            </a:r>
            <a:endParaRPr/>
          </a:p>
          <a:p>
            <a:pPr indent="0" lvl="0" marL="0" marR="0" rtl="0" algn="ctr">
              <a:spcBef>
                <a:spcPts val="0"/>
              </a:spcBef>
              <a:spcAft>
                <a:spcPts val="0"/>
              </a:spcAft>
              <a:buNone/>
            </a:pPr>
            <a:r>
              <a:rPr b="1" i="0" lang="en-US" sz="2000" u="none" cap="none" strike="noStrike">
                <a:solidFill>
                  <a:srgbClr val="CC9900"/>
                </a:solidFill>
                <a:latin typeface="Calibri"/>
                <a:ea typeface="Calibri"/>
                <a:cs typeface="Calibri"/>
                <a:sym typeface="Calibri"/>
              </a:rPr>
              <a:t>Multi-voting Guidance </a:t>
            </a:r>
            <a:endParaRPr/>
          </a:p>
        </p:txBody>
      </p:sp>
      <p:sp>
        <p:nvSpPr>
          <p:cNvPr id="89" name="Google Shape;89;p1"/>
          <p:cNvSpPr txBox="1"/>
          <p:nvPr/>
        </p:nvSpPr>
        <p:spPr>
          <a:xfrm>
            <a:off x="388730" y="1625896"/>
            <a:ext cx="7022400" cy="7850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Multi-voting is a prioritization process that can be used by groups of people to narrow down from a large list of items to a small group of items, and eventually down to a single item.  It can be done anonymously, by submitting votes through a digital tool such as sli.do (</a:t>
            </a:r>
            <a:r>
              <a:rPr b="0" i="0" lang="en-US" sz="1200" u="sng" cap="none" strike="noStrike">
                <a:solidFill>
                  <a:schemeClr val="dk1"/>
                </a:solidFill>
                <a:latin typeface="Calibri"/>
                <a:ea typeface="Calibri"/>
                <a:cs typeface="Calibri"/>
                <a:sym typeface="Calibri"/>
                <a:hlinkClick r:id="rId4">
                  <a:extLst>
                    <a:ext uri="{A12FA001-AC4F-418D-AE19-62706E023703}">
                      <ahyp:hlinkClr val="tx"/>
                    </a:ext>
                  </a:extLst>
                </a:hlinkClick>
              </a:rPr>
              <a:t>https://www.slido.com</a:t>
            </a:r>
            <a:r>
              <a:rPr b="0" i="0" lang="en-US" sz="1200" u="none" cap="none" strike="noStrike">
                <a:solidFill>
                  <a:schemeClr val="dk1"/>
                </a:solidFill>
                <a:latin typeface="Calibri"/>
                <a:ea typeface="Calibri"/>
                <a:cs typeface="Calibri"/>
                <a:sym typeface="Calibri"/>
              </a:rPr>
              <a:t>) or by voting on paper ballots.  It can also be done publicly, through a show of hands or other interactive group activities such as placing a sticker or making a mark next to the items a person wants to vote for on a chalkboard or whiteboard.  Multi-voting is only necessary if there are multiple items to choose from; if the goal is only to select from a small number of options, it may be possible to do a simple vote.</a:t>
            </a:r>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US" sz="1200">
                <a:solidFill>
                  <a:schemeClr val="dk1"/>
                </a:solidFill>
                <a:latin typeface="Calibri"/>
                <a:ea typeface="Calibri"/>
                <a:cs typeface="Calibri"/>
                <a:sym typeface="Calibri"/>
              </a:rPr>
              <a:t>Before multi-voting begins, the group of brainstormed ideas or options needs to be carefully reviewed.  Any duplicate ideas or options should be removed.  It may also be possible to combine ideas that are very similar enough to one another.   Once the list is ready for voting, the group will follow these steps:</a:t>
            </a:r>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US" sz="1200">
                <a:solidFill>
                  <a:schemeClr val="dk1"/>
                </a:solidFill>
                <a:latin typeface="Calibri"/>
                <a:ea typeface="Calibri"/>
                <a:cs typeface="Calibri"/>
                <a:sym typeface="Calibri"/>
              </a:rPr>
              <a:t>1.  Each person chooses their top one-third of the items—so the total number of ideas dictates how many options each person picks. For example, if there are 9 ideas, each person picks their top 3; if there are 16 ideas, each person picks their top 5 or 6.</a:t>
            </a:r>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US" sz="1200">
                <a:solidFill>
                  <a:schemeClr val="dk1"/>
                </a:solidFill>
                <a:latin typeface="Calibri"/>
                <a:ea typeface="Calibri"/>
                <a:cs typeface="Calibri"/>
                <a:sym typeface="Calibri"/>
              </a:rPr>
              <a:t>2.  Using whichever anonymous or public approach the group has decided on, each person makes their selections. </a:t>
            </a:r>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US" sz="1200">
                <a:solidFill>
                  <a:schemeClr val="dk1"/>
                </a:solidFill>
                <a:latin typeface="Calibri"/>
                <a:ea typeface="Calibri"/>
                <a:cs typeface="Calibri"/>
                <a:sym typeface="Calibri"/>
              </a:rPr>
              <a:t>3.  The person facilitating the process tallies the votes and shares back with the group, indicating how many votes each idea or option received.   </a:t>
            </a:r>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US" sz="1200">
                <a:solidFill>
                  <a:schemeClr val="dk1"/>
                </a:solidFill>
                <a:latin typeface="Calibri"/>
                <a:ea typeface="Calibri"/>
                <a:cs typeface="Calibri"/>
                <a:sym typeface="Calibri"/>
              </a:rPr>
              <a:t>4.  </a:t>
            </a:r>
            <a:r>
              <a:rPr lang="en-US" sz="1200">
                <a:solidFill>
                  <a:schemeClr val="dk1"/>
                </a:solidFill>
                <a:latin typeface="Calibri"/>
                <a:ea typeface="Calibri"/>
                <a:cs typeface="Calibri"/>
                <a:sym typeface="Calibri"/>
              </a:rPr>
              <a:t>Next, eliminate choices that received fewer votes, but this depends on the size of the group voting.</a:t>
            </a:r>
            <a:endParaRPr sz="1200">
              <a:solidFill>
                <a:schemeClr val="dk1"/>
              </a:solidFill>
              <a:latin typeface="Calibri"/>
              <a:ea typeface="Calibri"/>
              <a:cs typeface="Calibri"/>
              <a:sym typeface="Calibri"/>
            </a:endParaRPr>
          </a:p>
          <a:p>
            <a:pPr indent="-304800" lvl="0" marL="457200" marR="0" rtl="0" algn="l">
              <a:spcBef>
                <a:spcPts val="0"/>
              </a:spcBef>
              <a:spcAft>
                <a:spcPts val="0"/>
              </a:spcAft>
              <a:buClr>
                <a:schemeClr val="dk1"/>
              </a:buClr>
              <a:buSzPts val="1200"/>
              <a:buFont typeface="Calibri"/>
              <a:buChar char="●"/>
            </a:pPr>
            <a:r>
              <a:rPr lang="en-US" sz="1200">
                <a:solidFill>
                  <a:schemeClr val="dk1"/>
                </a:solidFill>
                <a:latin typeface="Calibri"/>
                <a:ea typeface="Calibri"/>
                <a:cs typeface="Calibri"/>
                <a:sym typeface="Calibri"/>
              </a:rPr>
              <a:t>For less than 5 PFAC members: eliminate options with less than 2 votes.</a:t>
            </a:r>
            <a:endParaRPr sz="1200">
              <a:solidFill>
                <a:schemeClr val="dk1"/>
              </a:solidFill>
              <a:latin typeface="Calibri"/>
              <a:ea typeface="Calibri"/>
              <a:cs typeface="Calibri"/>
              <a:sym typeface="Calibri"/>
            </a:endParaRPr>
          </a:p>
          <a:p>
            <a:pPr indent="-304800" lvl="0" marL="457200" marR="0" rtl="0" algn="l">
              <a:spcBef>
                <a:spcPts val="0"/>
              </a:spcBef>
              <a:spcAft>
                <a:spcPts val="0"/>
              </a:spcAft>
              <a:buClr>
                <a:schemeClr val="dk1"/>
              </a:buClr>
              <a:buSzPts val="1200"/>
              <a:buFont typeface="Calibri"/>
              <a:buChar char="●"/>
            </a:pPr>
            <a:r>
              <a:rPr lang="en-US" sz="1200">
                <a:solidFill>
                  <a:schemeClr val="dk1"/>
                </a:solidFill>
                <a:latin typeface="Calibri"/>
                <a:ea typeface="Calibri"/>
                <a:cs typeface="Calibri"/>
                <a:sym typeface="Calibri"/>
              </a:rPr>
              <a:t>6 to 15 PFAC members: Eliminate options with less than 3 votes.</a:t>
            </a:r>
            <a:endParaRPr sz="1200">
              <a:solidFill>
                <a:schemeClr val="dk1"/>
              </a:solidFill>
              <a:latin typeface="Calibri"/>
              <a:ea typeface="Calibri"/>
              <a:cs typeface="Calibri"/>
              <a:sym typeface="Calibri"/>
            </a:endParaRPr>
          </a:p>
          <a:p>
            <a:pPr indent="-304800" lvl="0" marL="457200" marR="0" rtl="0" algn="l">
              <a:spcBef>
                <a:spcPts val="0"/>
              </a:spcBef>
              <a:spcAft>
                <a:spcPts val="0"/>
              </a:spcAft>
              <a:buClr>
                <a:schemeClr val="dk1"/>
              </a:buClr>
              <a:buSzPts val="1200"/>
              <a:buFont typeface="Calibri"/>
              <a:buChar char="●"/>
            </a:pPr>
            <a:r>
              <a:rPr lang="en-US" sz="1200">
                <a:solidFill>
                  <a:schemeClr val="dk1"/>
                </a:solidFill>
                <a:latin typeface="Calibri"/>
                <a:ea typeface="Calibri"/>
                <a:cs typeface="Calibri"/>
                <a:sym typeface="Calibri"/>
              </a:rPr>
              <a:t>For more than 15 PFAC members: Eliminate options with less than 4 votes.</a:t>
            </a:r>
            <a:endParaRPr sz="1200">
              <a:solidFill>
                <a:schemeClr val="dk1"/>
              </a:solidFill>
              <a:latin typeface="Calibri"/>
              <a:ea typeface="Calibri"/>
              <a:cs typeface="Calibri"/>
              <a:sym typeface="Calibri"/>
            </a:endParaRPr>
          </a:p>
          <a:p>
            <a:pPr indent="-304800" lvl="0" marL="457200" marR="0" rtl="0" algn="l">
              <a:spcBef>
                <a:spcPts val="0"/>
              </a:spcBef>
              <a:spcAft>
                <a:spcPts val="0"/>
              </a:spcAft>
              <a:buClr>
                <a:schemeClr val="dk1"/>
              </a:buClr>
              <a:buSzPts val="1200"/>
              <a:buFont typeface="Calibri"/>
              <a:buChar char="●"/>
            </a:pPr>
            <a:r>
              <a:rPr lang="en-US" sz="1200">
                <a:solidFill>
                  <a:schemeClr val="dk1"/>
                </a:solidFill>
                <a:latin typeface="Calibri"/>
                <a:ea typeface="Calibri"/>
                <a:cs typeface="Calibri"/>
                <a:sym typeface="Calibri"/>
              </a:rPr>
              <a:t>If there is a clear winner, stop there.  If not, repeat steps 1-4 until there is a winner.</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US" sz="1200">
                <a:solidFill>
                  <a:schemeClr val="dk1"/>
                </a:solidFill>
                <a:latin typeface="Calibri"/>
                <a:ea typeface="Calibri"/>
                <a:cs typeface="Calibri"/>
                <a:sym typeface="Calibri"/>
              </a:rPr>
              <a:t>5.  If there is a tie, consider using the Evaluating Impact and Difficulty matrix from this Toolkit, to compare the two ideas with each other and identify which may be more impactful while still being feasible.  If it is still not possible to come to consensus, consider pursuing both ideas or options, but addressing them one at a time, in a order that makes the most sense to the group.</a:t>
            </a:r>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US" sz="1200">
                <a:solidFill>
                  <a:schemeClr val="dk1"/>
                </a:solidFill>
                <a:latin typeface="Calibri"/>
                <a:ea typeface="Calibri"/>
                <a:cs typeface="Calibri"/>
                <a:sym typeface="Calibri"/>
              </a:rPr>
              <a:t>For additional support, consider the following resources:</a:t>
            </a:r>
            <a:endParaRPr/>
          </a:p>
          <a:p>
            <a:pPr indent="-171450" lvl="0" marL="171450" marR="0" rtl="0" algn="l">
              <a:spcBef>
                <a:spcPts val="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American Society for Quality, at: </a:t>
            </a:r>
            <a:r>
              <a:rPr lang="en-US" sz="1200" u="sng">
                <a:solidFill>
                  <a:schemeClr val="dk1"/>
                </a:solidFill>
                <a:latin typeface="Calibri"/>
                <a:ea typeface="Calibri"/>
                <a:cs typeface="Calibri"/>
                <a:sym typeface="Calibri"/>
                <a:hlinkClick r:id="rId5">
                  <a:extLst>
                    <a:ext uri="{A12FA001-AC4F-418D-AE19-62706E023703}">
                      <ahyp:hlinkClr val="tx"/>
                    </a:ext>
                  </a:extLst>
                </a:hlinkClick>
              </a:rPr>
              <a:t>https://asq.org/quality-resources/multivoting</a:t>
            </a:r>
            <a:r>
              <a:rPr lang="en-US" sz="1200">
                <a:solidFill>
                  <a:schemeClr val="dk1"/>
                </a:solidFill>
                <a:latin typeface="Calibri"/>
                <a:ea typeface="Calibri"/>
                <a:cs typeface="Calibri"/>
                <a:sym typeface="Calibri"/>
              </a:rPr>
              <a:t>.</a:t>
            </a:r>
            <a:endParaRPr/>
          </a:p>
          <a:p>
            <a:pPr indent="-171450" lvl="0" marL="171450" marR="0" rtl="0" algn="l">
              <a:spcBef>
                <a:spcPts val="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Six Sigma Study Guide, at: </a:t>
            </a:r>
            <a:r>
              <a:rPr lang="en-US" sz="1200" u="sng">
                <a:solidFill>
                  <a:schemeClr val="dk1"/>
                </a:solidFill>
                <a:latin typeface="Calibri"/>
                <a:ea typeface="Calibri"/>
                <a:cs typeface="Calibri"/>
                <a:sym typeface="Calibri"/>
                <a:hlinkClick r:id="rId6">
                  <a:extLst>
                    <a:ext uri="{A12FA001-AC4F-418D-AE19-62706E023703}">
                      <ahyp:hlinkClr val="tx"/>
                    </a:ext>
                  </a:extLst>
                </a:hlinkClick>
              </a:rPr>
              <a:t>https://sixsigmastudyguide.com/multivoting/</a:t>
            </a:r>
            <a:r>
              <a:rPr lang="en-US" sz="1200">
                <a:solidFill>
                  <a:schemeClr val="dk1"/>
                </a:solidFill>
                <a:latin typeface="Calibri"/>
                <a:ea typeface="Calibri"/>
                <a:cs typeface="Calibri"/>
                <a:sym typeface="Calibri"/>
              </a:rPr>
              <a:t>.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2007 - 2010">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BFE9F8E814B9458E004ABC1F0CC3C9" ma:contentTypeVersion="21" ma:contentTypeDescription="Create a new document." ma:contentTypeScope="" ma:versionID="45d391323c2dec7834a5e60de615d738">
  <xsd:schema xmlns:xsd="http://www.w3.org/2001/XMLSchema" xmlns:xs="http://www.w3.org/2001/XMLSchema" xmlns:p="http://schemas.microsoft.com/office/2006/metadata/properties" xmlns:ns2="2647b5e8-e984-43ae-bdd2-00b2faccf1d1" xmlns:ns3="c3ea5a7f-0794-451b-8053-72eb42be1c2d" targetNamespace="http://schemas.microsoft.com/office/2006/metadata/properties" ma:root="true" ma:fieldsID="6ebc8c34971e862c04a410f877f54d9b" ns2:_="" ns3:_="">
    <xsd:import namespace="2647b5e8-e984-43ae-bdd2-00b2faccf1d1"/>
    <xsd:import namespace="c3ea5a7f-0794-451b-8053-72eb42be1c2d"/>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Date" minOccurs="0"/>
                <xsd:element ref="ns2:TaxCatchAll" minOccurs="0"/>
                <xsd:element ref="ns3:MediaServiceOCR" minOccurs="0"/>
                <xsd:element ref="ns3:MediaServiceGenerationTime" minOccurs="0"/>
                <xsd:element ref="ns3:MediaServiceEventHashCode" minOccurs="0"/>
                <xsd:element ref="ns3:lcf76f155ced4ddcb4097134ff3c332f" minOccurs="0"/>
                <xsd:element ref="ns3:MediaServiceDateTaken" minOccurs="0"/>
                <xsd:element ref="ns3:MediaLengthInSeconds" minOccurs="0"/>
                <xsd:element ref="ns3:MediaServiceLocation" minOccurs="0"/>
                <xsd:element ref="ns2:SharedWithUsers" minOccurs="0"/>
                <xsd:element ref="ns2:SharedWithDetails" minOccurs="0"/>
                <xsd:element ref="ns3:MediaServiceObjectDetectorVersions" minOccurs="0"/>
                <xsd:element ref="ns3:MediaServiceSearchProperties" minOccurs="0"/>
                <xsd:element ref="ns3:Memo"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47b5e8-e984-43ae-bdd2-00b2faccf1d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4" nillable="true" ma:displayName="Taxonomy Catch All Column" ma:hidden="true" ma:list="{2799136a-fe62-4499-90af-c73bc3fef729}" ma:internalName="TaxCatchAll" ma:showField="CatchAllData" ma:web="2647b5e8-e984-43ae-bdd2-00b2faccf1d1">
      <xsd:complexType>
        <xsd:complexContent>
          <xsd:extension base="dms:MultiChoiceLookup">
            <xsd:sequence>
              <xsd:element name="Value" type="dms:Lookup" maxOccurs="unbounded" minOccurs="0" nillable="true"/>
            </xsd:sequence>
          </xsd:extension>
        </xsd:complexContent>
      </xsd:complex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3ea5a7f-0794-451b-8053-72eb42be1c2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Date" ma:index="13" nillable="true" ma:displayName="Date" ma:format="DateOnly" ma:internalName="Date">
      <xsd:simpleType>
        <xsd:restriction base="dms:DateTime"/>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17e3171-58b2-4d53-84aa-4c22be8b0971" ma:termSetId="09814cd3-568e-fe90-9814-8d621ff8fb84" ma:anchorId="fba54fb3-c3e1-fe81-a776-ca4b69148c4d" ma:open="true" ma:isKeyword="false">
      <xsd:complexType>
        <xsd:sequence>
          <xsd:element ref="pc:Terms" minOccurs="0" maxOccurs="1"/>
        </xsd:sequence>
      </xsd:complex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description="" ma:indexed="true" ma:internalName="MediaServiceLocation" ma:readOnly="true">
      <xsd:simpleType>
        <xsd:restriction base="dms:Text"/>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Memo" ma:index="27" nillable="true" ma:displayName="Memo" ma:format="Dropdown" ma:internalName="Memo">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2647b5e8-e984-43ae-bdd2-00b2faccf1d1" xsi:nil="true"/>
    <Memo xmlns="c3ea5a7f-0794-451b-8053-72eb42be1c2d" xsi:nil="true"/>
    <Date xmlns="c3ea5a7f-0794-451b-8053-72eb42be1c2d" xsi:nil="true"/>
    <lcf76f155ced4ddcb4097134ff3c332f xmlns="c3ea5a7f-0794-451b-8053-72eb42be1c2d">
      <Terms xmlns="http://schemas.microsoft.com/office/infopath/2007/PartnerControls"/>
    </lcf76f155ced4ddcb4097134ff3c332f>
    <_dlc_DocId xmlns="2647b5e8-e984-43ae-bdd2-00b2faccf1d1">YU52FPMFMMT7-1977900663-319844</_dlc_DocId>
    <_dlc_DocIdUrl xmlns="2647b5e8-e984-43ae-bdd2-00b2faccf1d1">
      <Url>https://leapfroggroup2.sharepoint.com/sites/TheLeapfrogGroup/_layouts/15/DocIdRedir.aspx?ID=YU52FPMFMMT7-1977900663-319844</Url>
      <Description>YU52FPMFMMT7-1977900663-319844</Description>
    </_dlc_DocIdUrl>
  </documentManagement>
</p:properties>
</file>

<file path=customXml/itemProps1.xml><?xml version="1.0" encoding="utf-8"?>
<ds:datastoreItem xmlns:ds="http://schemas.openxmlformats.org/officeDocument/2006/customXml" ds:itemID="{EC703A97-E5BF-4FAB-8201-4CB6BDAC29A4}"/>
</file>

<file path=customXml/itemProps2.xml><?xml version="1.0" encoding="utf-8"?>
<ds:datastoreItem xmlns:ds="http://schemas.openxmlformats.org/officeDocument/2006/customXml" ds:itemID="{883B0213-CB51-4465-B1B8-EA93B7A61F0B}"/>
</file>

<file path=customXml/itemProps3.xml><?xml version="1.0" encoding="utf-8"?>
<ds:datastoreItem xmlns:ds="http://schemas.openxmlformats.org/officeDocument/2006/customXml" ds:itemID="{A651EB88-9BD6-4440-8E41-2A14909655F7}"/>
</file>

<file path=customXml/itemProps4.xml><?xml version="1.0" encoding="utf-8"?>
<ds:datastoreItem xmlns:ds="http://schemas.openxmlformats.org/officeDocument/2006/customXml" ds:itemID="{F4FBBF0A-8BA4-4450-A775-E510FBAC833C}"/>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Suz Schrandt</dc:creator>
  <dcterms:created xsi:type="dcterms:W3CDTF">2024-01-10T17:26:18Z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0x0101009FBFE9F8E814B9458E004ABC1F0CC3C9</vt:lpwstr>
  </property>
  <property fmtid="{D5CDD505-2E9C-101B-9397-08002B2CF9AE}" pid="3" name="_dlc_DocIdItemGuid">
    <vt:lpwstr>db7b2258-863f-4874-b394-5bfbb6971d2e</vt:lpwstr>
  </property>
</Properties>
</file>