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2" r:id="rId1"/>
  </p:sldMasterIdLst>
  <p:notesMasterIdLst>
    <p:notesMasterId r:id="rId5"/>
  </p:notesMasterIdLst>
  <p:sldIdLst>
    <p:sldId id="259" r:id="rId2"/>
    <p:sldId id="262" r:id="rId3"/>
    <p:sldId id="263" r:id="rId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Suzanne Schrandt" initials="" lastIdx="3" clrIdx="0"/>
  <p:cmAuthor id="1" name="Mehak Chhugan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827AB-3149-438E-B6FB-0341BD0E406F}" v="13" dt="2024-01-23T00:52:10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2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 Schrandt" userId="bfe60d9998e30232" providerId="LiveId" clId="{29E827AB-3149-438E-B6FB-0341BD0E406F}"/>
    <pc:docChg chg="undo custSel addSld delSld modSld">
      <pc:chgData name="Suz Schrandt" userId="bfe60d9998e30232" providerId="LiveId" clId="{29E827AB-3149-438E-B6FB-0341BD0E406F}" dt="2024-01-27T05:43:32.891" v="284" actId="20577"/>
      <pc:docMkLst>
        <pc:docMk/>
      </pc:docMkLst>
      <pc:sldChg chg="del">
        <pc:chgData name="Suz Schrandt" userId="bfe60d9998e30232" providerId="LiveId" clId="{29E827AB-3149-438E-B6FB-0341BD0E406F}" dt="2024-01-23T00:41:42.684" v="0" actId="47"/>
        <pc:sldMkLst>
          <pc:docMk/>
          <pc:sldMk cId="0" sldId="256"/>
        </pc:sldMkLst>
      </pc:sldChg>
      <pc:sldChg chg="del">
        <pc:chgData name="Suz Schrandt" userId="bfe60d9998e30232" providerId="LiveId" clId="{29E827AB-3149-438E-B6FB-0341BD0E406F}" dt="2024-01-23T00:41:44.516" v="1" actId="47"/>
        <pc:sldMkLst>
          <pc:docMk/>
          <pc:sldMk cId="0" sldId="257"/>
        </pc:sldMkLst>
      </pc:sldChg>
      <pc:sldChg chg="del">
        <pc:chgData name="Suz Schrandt" userId="bfe60d9998e30232" providerId="LiveId" clId="{29E827AB-3149-438E-B6FB-0341BD0E406F}" dt="2024-01-23T00:41:45.068" v="2" actId="47"/>
        <pc:sldMkLst>
          <pc:docMk/>
          <pc:sldMk cId="0" sldId="258"/>
        </pc:sldMkLst>
      </pc:sldChg>
      <pc:sldChg chg="addSp delSp modSp mod">
        <pc:chgData name="Suz Schrandt" userId="bfe60d9998e30232" providerId="LiveId" clId="{29E827AB-3149-438E-B6FB-0341BD0E406F}" dt="2024-01-27T05:34:39.176" v="262" actId="20577"/>
        <pc:sldMkLst>
          <pc:docMk/>
          <pc:sldMk cId="0" sldId="259"/>
        </pc:sldMkLst>
        <pc:spChg chg="add del mod">
          <ac:chgData name="Suz Schrandt" userId="bfe60d9998e30232" providerId="LiveId" clId="{29E827AB-3149-438E-B6FB-0341BD0E406F}" dt="2024-01-23T00:41:52.196" v="4" actId="478"/>
          <ac:spMkLst>
            <pc:docMk/>
            <pc:sldMk cId="0" sldId="259"/>
            <ac:spMk id="3" creationId="{9EB26BEE-CA7A-3A09-ACED-9C3DDD823561}"/>
          </ac:spMkLst>
        </pc:spChg>
        <pc:spChg chg="add del mod">
          <ac:chgData name="Suz Schrandt" userId="bfe60d9998e30232" providerId="LiveId" clId="{29E827AB-3149-438E-B6FB-0341BD0E406F}" dt="2024-01-23T00:44:03.724" v="52" actId="478"/>
          <ac:spMkLst>
            <pc:docMk/>
            <pc:sldMk cId="0" sldId="259"/>
            <ac:spMk id="5" creationId="{62036DBA-794E-758A-C96C-AD77B3E52864}"/>
          </ac:spMkLst>
        </pc:spChg>
        <pc:spChg chg="mod">
          <ac:chgData name="Suz Schrandt" userId="bfe60d9998e30232" providerId="LiveId" clId="{29E827AB-3149-438E-B6FB-0341BD0E406F}" dt="2024-01-27T05:34:39.176" v="262" actId="20577"/>
          <ac:spMkLst>
            <pc:docMk/>
            <pc:sldMk cId="0" sldId="259"/>
            <ac:spMk id="235" creationId="{00000000-0000-0000-0000-000000000000}"/>
          </ac:spMkLst>
        </pc:spChg>
        <pc:spChg chg="del">
          <ac:chgData name="Suz Schrandt" userId="bfe60d9998e30232" providerId="LiveId" clId="{29E827AB-3149-438E-B6FB-0341BD0E406F}" dt="2024-01-23T00:42:31.716" v="12" actId="478"/>
          <ac:spMkLst>
            <pc:docMk/>
            <pc:sldMk cId="0" sldId="259"/>
            <ac:spMk id="236" creationId="{00000000-0000-0000-0000-000000000000}"/>
          </ac:spMkLst>
        </pc:spChg>
        <pc:graphicFrameChg chg="add del mod">
          <ac:chgData name="Suz Schrandt" userId="bfe60d9998e30232" providerId="LiveId" clId="{29E827AB-3149-438E-B6FB-0341BD0E406F}" dt="2024-01-23T00:44:03.724" v="52" actId="478"/>
          <ac:graphicFrameMkLst>
            <pc:docMk/>
            <pc:sldMk cId="0" sldId="259"/>
            <ac:graphicFrameMk id="4" creationId="{4FA01929-7BD3-EDC6-5E61-FA983A7EE771}"/>
          </ac:graphicFrameMkLst>
        </pc:graphicFrameChg>
        <pc:graphicFrameChg chg="add mod modGraphic">
          <ac:chgData name="Suz Schrandt" userId="bfe60d9998e30232" providerId="LiveId" clId="{29E827AB-3149-438E-B6FB-0341BD0E406F}" dt="2024-01-23T00:50:28.621" v="202" actId="798"/>
          <ac:graphicFrameMkLst>
            <pc:docMk/>
            <pc:sldMk cId="0" sldId="259"/>
            <ac:graphicFrameMk id="6" creationId="{C03D4F8D-9115-C4E8-1840-B8D1C384D4BE}"/>
          </ac:graphicFrameMkLst>
        </pc:graphicFrameChg>
        <pc:picChg chg="del">
          <ac:chgData name="Suz Schrandt" userId="bfe60d9998e30232" providerId="LiveId" clId="{29E827AB-3149-438E-B6FB-0341BD0E406F}" dt="2024-01-23T00:41:49.716" v="3" actId="478"/>
          <ac:picMkLst>
            <pc:docMk/>
            <pc:sldMk cId="0" sldId="259"/>
            <ac:picMk id="237" creationId="{00000000-0000-0000-0000-000000000000}"/>
          </ac:picMkLst>
        </pc:picChg>
      </pc:sldChg>
      <pc:sldChg chg="add del">
        <pc:chgData name="Suz Schrandt" userId="bfe60d9998e30232" providerId="LiveId" clId="{29E827AB-3149-438E-B6FB-0341BD0E406F}" dt="2024-01-23T00:48:51.179" v="182" actId="47"/>
        <pc:sldMkLst>
          <pc:docMk/>
          <pc:sldMk cId="379366580" sldId="260"/>
        </pc:sldMkLst>
      </pc:sldChg>
      <pc:sldChg chg="modSp add del mod">
        <pc:chgData name="Suz Schrandt" userId="bfe60d9998e30232" providerId="LiveId" clId="{29E827AB-3149-438E-B6FB-0341BD0E406F}" dt="2024-01-23T00:52:13.221" v="251" actId="47"/>
        <pc:sldMkLst>
          <pc:docMk/>
          <pc:sldMk cId="2688220767" sldId="261"/>
        </pc:sldMkLst>
        <pc:spChg chg="mod">
          <ac:chgData name="Suz Schrandt" userId="bfe60d9998e30232" providerId="LiveId" clId="{29E827AB-3149-438E-B6FB-0341BD0E406F}" dt="2024-01-23T00:51:15.230" v="230" actId="20577"/>
          <ac:spMkLst>
            <pc:docMk/>
            <pc:sldMk cId="2688220767" sldId="261"/>
            <ac:spMk id="235" creationId="{00000000-0000-0000-0000-000000000000}"/>
          </ac:spMkLst>
        </pc:spChg>
        <pc:graphicFrameChg chg="mod modGraphic">
          <ac:chgData name="Suz Schrandt" userId="bfe60d9998e30232" providerId="LiveId" clId="{29E827AB-3149-438E-B6FB-0341BD0E406F}" dt="2024-01-23T00:51:23.180" v="248" actId="5793"/>
          <ac:graphicFrameMkLst>
            <pc:docMk/>
            <pc:sldMk cId="2688220767" sldId="261"/>
            <ac:graphicFrameMk id="6" creationId="{C03D4F8D-9115-C4E8-1840-B8D1C384D4BE}"/>
          </ac:graphicFrameMkLst>
        </pc:graphicFrameChg>
      </pc:sldChg>
      <pc:sldChg chg="modSp add del mod">
        <pc:chgData name="Suz Schrandt" userId="bfe60d9998e30232" providerId="LiveId" clId="{29E827AB-3149-438E-B6FB-0341BD0E406F}" dt="2024-01-27T05:43:25.660" v="273" actId="20577"/>
        <pc:sldMkLst>
          <pc:docMk/>
          <pc:sldMk cId="3671719137" sldId="262"/>
        </pc:sldMkLst>
        <pc:spChg chg="mod">
          <ac:chgData name="Suz Schrandt" userId="bfe60d9998e30232" providerId="LiveId" clId="{29E827AB-3149-438E-B6FB-0341BD0E406F}" dt="2024-01-27T05:43:25.660" v="273" actId="20577"/>
          <ac:spMkLst>
            <pc:docMk/>
            <pc:sldMk cId="3671719137" sldId="262"/>
            <ac:spMk id="235" creationId="{00000000-0000-0000-0000-000000000000}"/>
          </ac:spMkLst>
        </pc:spChg>
        <pc:graphicFrameChg chg="modGraphic">
          <ac:chgData name="Suz Schrandt" userId="bfe60d9998e30232" providerId="LiveId" clId="{29E827AB-3149-438E-B6FB-0341BD0E406F}" dt="2024-01-23T00:50:51.997" v="205" actId="798"/>
          <ac:graphicFrameMkLst>
            <pc:docMk/>
            <pc:sldMk cId="3671719137" sldId="262"/>
            <ac:graphicFrameMk id="6" creationId="{C03D4F8D-9115-C4E8-1840-B8D1C384D4BE}"/>
          </ac:graphicFrameMkLst>
        </pc:graphicFrameChg>
      </pc:sldChg>
      <pc:sldChg chg="modSp add del mod">
        <pc:chgData name="Suz Schrandt" userId="bfe60d9998e30232" providerId="LiveId" clId="{29E827AB-3149-438E-B6FB-0341BD0E406F}" dt="2024-01-27T05:43:32.891" v="284" actId="20577"/>
        <pc:sldMkLst>
          <pc:docMk/>
          <pc:sldMk cId="2108774897" sldId="263"/>
        </pc:sldMkLst>
        <pc:spChg chg="mod">
          <ac:chgData name="Suz Schrandt" userId="bfe60d9998e30232" providerId="LiveId" clId="{29E827AB-3149-438E-B6FB-0341BD0E406F}" dt="2024-01-27T05:43:32.891" v="284" actId="20577"/>
          <ac:spMkLst>
            <pc:docMk/>
            <pc:sldMk cId="2108774897" sldId="263"/>
            <ac:spMk id="235" creationId="{00000000-0000-0000-0000-000000000000}"/>
          </ac:spMkLst>
        </pc:spChg>
        <pc:graphicFrameChg chg="mod">
          <ac:chgData name="Suz Schrandt" userId="bfe60d9998e30232" providerId="LiveId" clId="{29E827AB-3149-438E-B6FB-0341BD0E406F}" dt="2024-01-23T00:52:10.479" v="250"/>
          <ac:graphicFrameMkLst>
            <pc:docMk/>
            <pc:sldMk cId="2108774897" sldId="263"/>
            <ac:graphicFrameMk id="6" creationId="{C03D4F8D-9115-C4E8-1840-B8D1C384D4BE}"/>
          </ac:graphicFrameMkLst>
        </pc:graphicFrameChg>
      </pc:sldChg>
      <pc:sldChg chg="del">
        <pc:chgData name="Suz Schrandt" userId="bfe60d9998e30232" providerId="LiveId" clId="{29E827AB-3149-438E-B6FB-0341BD0E406F}" dt="2024-01-23T00:43:09.860" v="45" actId="47"/>
        <pc:sldMkLst>
          <pc:docMk/>
          <pc:sldMk cId="0" sldId="264"/>
        </pc:sldMkLst>
      </pc:sldChg>
      <pc:sldChg chg="del">
        <pc:chgData name="Suz Schrandt" userId="bfe60d9998e30232" providerId="LiveId" clId="{29E827AB-3149-438E-B6FB-0341BD0E406F}" dt="2024-01-23T00:43:09.355" v="44" actId="47"/>
        <pc:sldMkLst>
          <pc:docMk/>
          <pc:sldMk cId="0" sldId="265"/>
        </pc:sldMkLst>
      </pc:sldChg>
      <pc:sldChg chg="del">
        <pc:chgData name="Suz Schrandt" userId="bfe60d9998e30232" providerId="LiveId" clId="{29E827AB-3149-438E-B6FB-0341BD0E406F}" dt="2024-01-23T00:43:08.848" v="43" actId="47"/>
        <pc:sldMkLst>
          <pc:docMk/>
          <pc:sldMk cId="0" sldId="266"/>
        </pc:sldMkLst>
      </pc:sldChg>
      <pc:sldChg chg="del">
        <pc:chgData name="Suz Schrandt" userId="bfe60d9998e30232" providerId="LiveId" clId="{29E827AB-3149-438E-B6FB-0341BD0E406F}" dt="2024-01-23T00:43:08.392" v="42" actId="47"/>
        <pc:sldMkLst>
          <pc:docMk/>
          <pc:sldMk cId="0" sldId="267"/>
        </pc:sldMkLst>
      </pc:sldChg>
      <pc:sldChg chg="del">
        <pc:chgData name="Suz Schrandt" userId="bfe60d9998e30232" providerId="LiveId" clId="{29E827AB-3149-438E-B6FB-0341BD0E406F}" dt="2024-01-23T00:43:07.878" v="41" actId="47"/>
        <pc:sldMkLst>
          <pc:docMk/>
          <pc:sldMk cId="0" sldId="268"/>
        </pc:sldMkLst>
      </pc:sldChg>
      <pc:sldChg chg="del">
        <pc:chgData name="Suz Schrandt" userId="bfe60d9998e30232" providerId="LiveId" clId="{29E827AB-3149-438E-B6FB-0341BD0E406F}" dt="2024-01-23T00:43:07.434" v="40" actId="47"/>
        <pc:sldMkLst>
          <pc:docMk/>
          <pc:sldMk cId="0" sldId="269"/>
        </pc:sldMkLst>
      </pc:sldChg>
      <pc:sldChg chg="del">
        <pc:chgData name="Suz Schrandt" userId="bfe60d9998e30232" providerId="LiveId" clId="{29E827AB-3149-438E-B6FB-0341BD0E406F}" dt="2024-01-23T00:43:06.950" v="39" actId="47"/>
        <pc:sldMkLst>
          <pc:docMk/>
          <pc:sldMk cId="0" sldId="270"/>
        </pc:sldMkLst>
      </pc:sldChg>
      <pc:sldMasterChg chg="delSldLayout">
        <pc:chgData name="Suz Schrandt" userId="bfe60d9998e30232" providerId="LiveId" clId="{29E827AB-3149-438E-B6FB-0341BD0E406F}" dt="2024-01-23T00:43:11.105" v="47" actId="47"/>
        <pc:sldMasterMkLst>
          <pc:docMk/>
          <pc:sldMasterMk cId="0" sldId="2147483682"/>
        </pc:sldMasterMkLst>
        <pc:sldLayoutChg chg="del">
          <pc:chgData name="Suz Schrandt" userId="bfe60d9998e30232" providerId="LiveId" clId="{29E827AB-3149-438E-B6FB-0341BD0E406F}" dt="2024-01-23T00:43:09.860" v="45" actId="47"/>
          <pc:sldLayoutMkLst>
            <pc:docMk/>
            <pc:sldMasterMk cId="0" sldId="2147483682"/>
            <pc:sldLayoutMk cId="0" sldId="2147483662"/>
          </pc:sldLayoutMkLst>
        </pc:sldLayoutChg>
        <pc:sldLayoutChg chg="del">
          <pc:chgData name="Suz Schrandt" userId="bfe60d9998e30232" providerId="LiveId" clId="{29E827AB-3149-438E-B6FB-0341BD0E406F}" dt="2024-01-23T00:43:06.950" v="39" actId="47"/>
          <pc:sldLayoutMkLst>
            <pc:docMk/>
            <pc:sldMasterMk cId="0" sldId="2147483682"/>
            <pc:sldLayoutMk cId="0" sldId="2147483664"/>
          </pc:sldLayoutMkLst>
        </pc:sldLayoutChg>
        <pc:sldLayoutChg chg="del">
          <pc:chgData name="Suz Schrandt" userId="bfe60d9998e30232" providerId="LiveId" clId="{29E827AB-3149-438E-B6FB-0341BD0E406F}" dt="2024-01-23T00:43:10.322" v="46" actId="47"/>
          <pc:sldLayoutMkLst>
            <pc:docMk/>
            <pc:sldMasterMk cId="0" sldId="2147483682"/>
            <pc:sldLayoutMk cId="0" sldId="2147483665"/>
          </pc:sldLayoutMkLst>
        </pc:sldLayoutChg>
        <pc:sldLayoutChg chg="del">
          <pc:chgData name="Suz Schrandt" userId="bfe60d9998e30232" providerId="LiveId" clId="{29E827AB-3149-438E-B6FB-0341BD0E406F}" dt="2024-01-23T00:43:11.105" v="47" actId="47"/>
          <pc:sldLayoutMkLst>
            <pc:docMk/>
            <pc:sldMasterMk cId="0" sldId="2147483682"/>
            <pc:sldLayoutMk cId="0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may be opportunities at our institution to improve diagnostic quality; it will just take some time to identify that information and find the right people with whom to connect in hospital leadership.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example, what are the opportunities to be involved in safety and quality activities?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the current quality or safety concerns?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from the hospital would be able to talk with us?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may be opportunities at our institution to improve diagnostic quality; it will just take some time to identify that information and find the right people with whom to connect in hospital leadership.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example, what are the opportunities to be involved in safety and quality activities?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the current quality or safety concerns?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from the hospital would be able to talk with us?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40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may be opportunities at our institution to improve diagnostic quality; it will just take some time to identify that information and find the right people with whom to connect in hospital leadership.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example, what are the opportunities to be involved in safety and quality activities?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the current quality or safety concerns?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from the hospital would be able to talk with us?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2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6350632"/>
            <a:ext cx="9144000" cy="570300"/>
          </a:xfrm>
          <a:prstGeom prst="rect">
            <a:avLst/>
          </a:prstGeom>
          <a:solidFill>
            <a:srgbClr val="C08B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6181854"/>
            <a:ext cx="9144000" cy="168900"/>
          </a:xfrm>
          <a:prstGeom prst="rect">
            <a:avLst/>
          </a:prstGeom>
          <a:solidFill>
            <a:srgbClr val="1741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509969"/>
            <a:ext cx="6498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8B3F"/>
              </a:buClr>
              <a:buSzPts val="3000"/>
              <a:buFont typeface="Trebuchet MS"/>
              <a:buNone/>
              <a:defRPr sz="3000">
                <a:solidFill>
                  <a:srgbClr val="C08B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0880" y="289611"/>
            <a:ext cx="1411886" cy="68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315" y="1233246"/>
            <a:ext cx="1268058" cy="31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">
  <p:cSld name="Referral &amp; Consultation">
    <p:bg>
      <p:bgPr>
        <a:solidFill>
          <a:srgbClr val="97327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">
  <p:cSld name="Diagnostic Testing">
    <p:bg>
      <p:bgPr>
        <a:solidFill>
          <a:srgbClr val="661F5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7114"/>
            <a:ext cx="7543798" cy="259965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">
  <p:cSld name="Communication of the Diagnosis">
    <p:bg>
      <p:bgPr>
        <a:solidFill>
          <a:srgbClr val="3997A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8" cy="259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">
  <p:cSld name="Treatment">
    <p:bg>
      <p:bgPr>
        <a:solidFill>
          <a:srgbClr val="3FA5B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">
  <p:cSld name="Outcomes">
    <p:bg>
      <p:bgPr>
        <a:solidFill>
          <a:srgbClr val="50C3D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168"/>
              </a:buClr>
              <a:buSzPts val="3000"/>
              <a:buFont typeface="Trebuchet MS"/>
              <a:buNone/>
              <a:defRPr sz="3000">
                <a:solidFill>
                  <a:srgbClr val="17416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rgbClr val="174168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>
                <a:solidFill>
                  <a:srgbClr val="174168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  <a:defRPr sz="1800">
                <a:solidFill>
                  <a:srgbClr val="174168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Separator">
  <p:cSld name="CUSTOM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>
            <a:spLocks noGrp="1"/>
          </p:cNvSpPr>
          <p:nvPr>
            <p:ph type="pic" idx="2"/>
          </p:nvPr>
        </p:nvSpPr>
        <p:spPr>
          <a:xfrm>
            <a:off x="0" y="0"/>
            <a:ext cx="4260300" cy="61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7"/>
          <p:cNvSpPr txBox="1"/>
          <p:nvPr/>
        </p:nvSpPr>
        <p:spPr>
          <a:xfrm>
            <a:off x="5026600" y="2199400"/>
            <a:ext cx="41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6175800"/>
            <a:ext cx="9144000" cy="6822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05300" y="6255300"/>
            <a:ext cx="630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This project was funded by the Gordon and Betty Moore Foundation as part of 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The Leapfrog Group’s Recognizing Excellence in Diagnosis Initiative.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946404" y="217984"/>
            <a:ext cx="72696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63"/>
              </a:buClr>
              <a:buSzPts val="4000"/>
              <a:buFont typeface="Trebuchet MS"/>
              <a:buNone/>
              <a:defRPr>
                <a:solidFill>
                  <a:srgbClr val="003A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946404" y="1209963"/>
            <a:ext cx="6830700" cy="4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003A63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3A6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 rot="-5400000">
            <a:off x="7831634" y="1044300"/>
            <a:ext cx="19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 rot="-5400000">
            <a:off x="6993433" y="4092300"/>
            <a:ext cx="358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2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891" y="6163302"/>
            <a:ext cx="4080163" cy="52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 1">
  <p:cSld name="Patient Experiences a Health Problem">
    <p:bg>
      <p:bgPr>
        <a:solidFill>
          <a:srgbClr val="17416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742950" y="2661297"/>
            <a:ext cx="77724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3914"/>
            <a:ext cx="9680448" cy="333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 3">
  <p:cSld name="Patient Engages with Health Care System_3">
    <p:bg>
      <p:bgPr>
        <a:solidFill>
          <a:srgbClr val="205D84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720" y="-211121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" type="title">
  <p:cSld name="TITLE">
    <p:bg>
      <p:bgPr>
        <a:solidFill>
          <a:srgbClr val="174168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507374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1197627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 2">
  <p:cSld name="Information Gathering_2">
    <p:bg>
      <p:bgPr>
        <a:solidFill>
          <a:srgbClr val="E7AE30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4112" y="-151862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 2">
  <p:cSld name="Information Integration &amp; Interpretation_2">
    <p:bg>
      <p:bgPr>
        <a:solidFill>
          <a:srgbClr val="D49E3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7" y="-42134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 2">
  <p:cSld name="Working Diagnosis_2">
    <p:bg>
      <p:bgPr>
        <a:solidFill>
          <a:srgbClr val="C08B3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488" y="-40433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 2">
  <p:cSld name="Has Sufficient Information Been Collected?_2">
    <p:bg>
      <p:bgPr>
        <a:solidFill>
          <a:srgbClr val="17416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662" y="-55920"/>
            <a:ext cx="10103297" cy="3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 2">
  <p:cSld name="Clinical History &amp; Interview_2">
    <p:bg>
      <p:bgPr>
        <a:solidFill>
          <a:srgbClr val="74235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6" y="-35504"/>
            <a:ext cx="10058395" cy="346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 2">
  <p:cSld name="Physical Exam_2">
    <p:bg>
      <p:bgPr>
        <a:solidFill>
          <a:srgbClr val="892E7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85"/>
            <a:ext cx="10058630" cy="3464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 2">
  <p:cSld name="Referral &amp; Consultation_2">
    <p:bg>
      <p:bgPr>
        <a:solidFill>
          <a:srgbClr val="97327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3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 2">
  <p:cSld name="Diagnostic Testing_2">
    <p:bg>
      <p:bgPr>
        <a:solidFill>
          <a:srgbClr val="661F57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2" y="-37203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 2">
  <p:cSld name="Communication of the Diagnosis_2">
    <p:bg>
      <p:bgPr>
        <a:solidFill>
          <a:srgbClr val="3997A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6" y="0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 2">
  <p:cSld name="Treatment_2">
    <p:bg>
      <p:bgPr>
        <a:solidFill>
          <a:srgbClr val="3FA5BC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3088" y="0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">
  <p:cSld name="Patient Engages with Health Care System">
    <p:bg>
      <p:bgPr>
        <a:solidFill>
          <a:srgbClr val="205D8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507367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85800" y="1197620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 2">
  <p:cSld name="Outcomes_2">
    <p:bg>
      <p:bgPr>
        <a:solidFill>
          <a:srgbClr val="50C3D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">
  <p:cSld name="Information Gathering">
    <p:bg>
      <p:bgPr>
        <a:solidFill>
          <a:srgbClr val="E7AE3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549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">
  <p:cSld name="Information Integration &amp; Interpretation">
    <p:bg>
      <p:bgPr>
        <a:solidFill>
          <a:srgbClr val="D49E3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">
  <p:cSld name="Working Diagnosis">
    <p:bg>
      <p:bgPr>
        <a:solidFill>
          <a:srgbClr val="C08B3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">
  <p:cSld name="Has Sufficient Information Been Collected?">
    <p:bg>
      <p:bgPr>
        <a:solidFill>
          <a:srgbClr val="17416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4470" y="3720013"/>
            <a:ext cx="7577473" cy="26136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">
  <p:cSld name="Clinical History &amp; Interview">
    <p:bg>
      <p:bgPr>
        <a:solidFill>
          <a:srgbClr val="74235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0" y="3726802"/>
            <a:ext cx="7543796" cy="259837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">
  <p:cSld name="Physical Exam">
    <p:bg>
      <p:bgPr>
        <a:solidFill>
          <a:srgbClr val="892E7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29589"/>
            <a:ext cx="7543975" cy="2598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</a:rPr>
              <a:t>Patient Engagement</a:t>
            </a:r>
            <a:r>
              <a:rPr lang="en-US" sz="2000" b="1" i="0" u="none" strike="noStrike" baseline="0">
                <a:solidFill>
                  <a:srgbClr val="CC9900"/>
                </a:solidFill>
                <a:latin typeface="Calibri" panose="020F0502020204030204" pitchFamily="34" charset="0"/>
              </a:rPr>
              <a:t> Template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4F8D-9115-C4E8-1840-B8D1C384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02944"/>
              </p:ext>
            </p:extLst>
          </p:nvPr>
        </p:nvGraphicFramePr>
        <p:xfrm>
          <a:off x="418377" y="1049962"/>
          <a:ext cx="8307246" cy="4729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5341">
                  <a:extLst>
                    <a:ext uri="{9D8B030D-6E8A-4147-A177-3AD203B41FA5}">
                      <a16:colId xmlns:a16="http://schemas.microsoft.com/office/drawing/2014/main" val="4248716140"/>
                    </a:ext>
                  </a:extLst>
                </a:gridCol>
                <a:gridCol w="5321905">
                  <a:extLst>
                    <a:ext uri="{9D8B030D-6E8A-4147-A177-3AD203B41FA5}">
                      <a16:colId xmlns:a16="http://schemas.microsoft.com/office/drawing/2014/main" val="183384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Engagement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8964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120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is the type of patient or family experience we need for this project?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we have enough of this experience and if not, where could we find additional partners?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 there other patient safety groups who may be helpful?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partner in the creation and design of the plan for this project/effort?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5025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</a:rPr>
              <a:t>Patient Engagement</a:t>
            </a:r>
            <a:r>
              <a:rPr lang="en-US" sz="2000" b="1" i="0" u="none" strike="noStrike" baseline="0">
                <a:solidFill>
                  <a:srgbClr val="CC9900"/>
                </a:solidFill>
                <a:latin typeface="Calibri" panose="020F0502020204030204" pitchFamily="34" charset="0"/>
              </a:rPr>
              <a:t> Template, page 2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4F8D-9115-C4E8-1840-B8D1C384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1960"/>
              </p:ext>
            </p:extLst>
          </p:nvPr>
        </p:nvGraphicFramePr>
        <p:xfrm>
          <a:off x="418377" y="1049962"/>
          <a:ext cx="8307246" cy="4729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5341">
                  <a:extLst>
                    <a:ext uri="{9D8B030D-6E8A-4147-A177-3AD203B41FA5}">
                      <a16:colId xmlns:a16="http://schemas.microsoft.com/office/drawing/2014/main" val="4248716140"/>
                    </a:ext>
                  </a:extLst>
                </a:gridCol>
                <a:gridCol w="5321905">
                  <a:extLst>
                    <a:ext uri="{9D8B030D-6E8A-4147-A177-3AD203B41FA5}">
                      <a16:colId xmlns:a16="http://schemas.microsoft.com/office/drawing/2014/main" val="183384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Engagement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8964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120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Conduct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co-design specific elements of the intervention (i.e., data collection tools and processes)?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results emerge, how can we help to prioritize meaningful themes and trends, and help to interpret findings?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partner in ongoing assessment and adjustment of the project/effort?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50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1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</a:rPr>
              <a:t>Patient Engagement</a:t>
            </a:r>
            <a:r>
              <a:rPr lang="en-US" sz="2000" b="1" i="0" u="none" strike="noStrike" baseline="0">
                <a:solidFill>
                  <a:srgbClr val="CC9900"/>
                </a:solidFill>
                <a:latin typeface="Calibri" panose="020F0502020204030204" pitchFamily="34" charset="0"/>
              </a:rPr>
              <a:t> Template, page 2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4F8D-9115-C4E8-1840-B8D1C384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970"/>
              </p:ext>
            </p:extLst>
          </p:nvPr>
        </p:nvGraphicFramePr>
        <p:xfrm>
          <a:off x="418377" y="1049962"/>
          <a:ext cx="8307246" cy="4729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5341">
                  <a:extLst>
                    <a:ext uri="{9D8B030D-6E8A-4147-A177-3AD203B41FA5}">
                      <a16:colId xmlns:a16="http://schemas.microsoft.com/office/drawing/2014/main" val="4248716140"/>
                    </a:ext>
                  </a:extLst>
                </a:gridCol>
                <a:gridCol w="5321905">
                  <a:extLst>
                    <a:ext uri="{9D8B030D-6E8A-4147-A177-3AD203B41FA5}">
                      <a16:colId xmlns:a16="http://schemas.microsoft.com/office/drawing/2014/main" val="183384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Engagement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8964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120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Dissemination and/or Evaluation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help to identify and participate in unique and patient-relevant venues for dissemination?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partner in evaluation and improvement of the project/effort?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50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7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FE9F8E814B9458E004ABC1F0CC3C9" ma:contentTypeVersion="21" ma:contentTypeDescription="Create a new document." ma:contentTypeScope="" ma:versionID="45d391323c2dec7834a5e60de615d738">
  <xsd:schema xmlns:xsd="http://www.w3.org/2001/XMLSchema" xmlns:xs="http://www.w3.org/2001/XMLSchema" xmlns:p="http://schemas.microsoft.com/office/2006/metadata/properties" xmlns:ns2="2647b5e8-e984-43ae-bdd2-00b2faccf1d1" xmlns:ns3="c3ea5a7f-0794-451b-8053-72eb42be1c2d" targetNamespace="http://schemas.microsoft.com/office/2006/metadata/properties" ma:root="true" ma:fieldsID="6ebc8c34971e862c04a410f877f54d9b" ns2:_="" ns3:_="">
    <xsd:import namespace="2647b5e8-e984-43ae-bdd2-00b2faccf1d1"/>
    <xsd:import namespace="c3ea5a7f-0794-451b-8053-72eb42be1c2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Date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m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7b5e8-e984-43ae-bdd2-00b2faccf1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2799136a-fe62-4499-90af-c73bc3fef729}" ma:internalName="TaxCatchAll" ma:showField="CatchAllData" ma:web="2647b5e8-e984-43ae-bdd2-00b2faccf1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a5a7f-0794-451b-8053-72eb42be1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3" nillable="true" ma:displayName="Date" ma:format="DateOnly" ma:internalName="Date">
      <xsd:simpleType>
        <xsd:restriction base="dms:DateTim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17e3171-58b2-4d53-84aa-4c22be8b0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mo" ma:index="27" nillable="true" ma:displayName="Memo" ma:format="Dropdown" ma:internalName="Mem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47b5e8-e984-43ae-bdd2-00b2faccf1d1" xsi:nil="true"/>
    <Memo xmlns="c3ea5a7f-0794-451b-8053-72eb42be1c2d" xsi:nil="true"/>
    <Date xmlns="c3ea5a7f-0794-451b-8053-72eb42be1c2d" xsi:nil="true"/>
    <lcf76f155ced4ddcb4097134ff3c332f xmlns="c3ea5a7f-0794-451b-8053-72eb42be1c2d">
      <Terms xmlns="http://schemas.microsoft.com/office/infopath/2007/PartnerControls"/>
    </lcf76f155ced4ddcb4097134ff3c332f>
    <_dlc_DocId xmlns="2647b5e8-e984-43ae-bdd2-00b2faccf1d1">YU52FPMFMMT7-1977900663-319846</_dlc_DocId>
    <_dlc_DocIdUrl xmlns="2647b5e8-e984-43ae-bdd2-00b2faccf1d1">
      <Url>https://leapfroggroup2.sharepoint.com/sites/TheLeapfrogGroup/_layouts/15/DocIdRedir.aspx?ID=YU52FPMFMMT7-1977900663-319846</Url>
      <Description>YU52FPMFMMT7-1977900663-319846</Description>
    </_dlc_DocIdUrl>
  </documentManagement>
</p:properties>
</file>

<file path=customXml/itemProps1.xml><?xml version="1.0" encoding="utf-8"?>
<ds:datastoreItem xmlns:ds="http://schemas.openxmlformats.org/officeDocument/2006/customXml" ds:itemID="{51978D5E-1F8D-4B1E-ABCC-76F1F34C912D}"/>
</file>

<file path=customXml/itemProps2.xml><?xml version="1.0" encoding="utf-8"?>
<ds:datastoreItem xmlns:ds="http://schemas.openxmlformats.org/officeDocument/2006/customXml" ds:itemID="{0F46DA40-7E79-49B0-B879-48B26EF69EB1}"/>
</file>

<file path=customXml/itemProps3.xml><?xml version="1.0" encoding="utf-8"?>
<ds:datastoreItem xmlns:ds="http://schemas.openxmlformats.org/officeDocument/2006/customXml" ds:itemID="{D3D3E2BD-22F2-42A5-A737-5B9C095E72FD}"/>
</file>

<file path=customXml/itemProps4.xml><?xml version="1.0" encoding="utf-8"?>
<ds:datastoreItem xmlns:ds="http://schemas.openxmlformats.org/officeDocument/2006/customXml" ds:itemID="{599AD4C4-885A-4201-845C-3302405E0263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422</Words>
  <Application>Microsoft Office PowerPoint</Application>
  <PresentationFormat>On-screen Show (4:3)</PresentationFormat>
  <Paragraphs>117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Noto Sans Symbols</vt:lpstr>
      <vt:lpstr>Trebuchet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 Schrandt</dc:creator>
  <cp:lastModifiedBy>Suz Schrandt</cp:lastModifiedBy>
  <cp:revision>1</cp:revision>
  <dcterms:modified xsi:type="dcterms:W3CDTF">2024-01-27T05:43:36Z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0x0101009FBFE9F8E814B9458E004ABC1F0CC3C9</vt:lpwstr>
  </property>
  <property fmtid="{D5CDD505-2E9C-101B-9397-08002B2CF9AE}" pid="3" name="_dlc_DocIdItemGuid">
    <vt:lpwstr>5a81c904-3850-4984-b834-8911de87be79</vt:lpwstr>
  </property>
</Properties>
</file>