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0CC21-8BC5-4B7B-8050-C24B6A7E6C45}" v="22" dt="2024-01-27T04:47:49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6236" autoAdjust="0"/>
  </p:normalViewPr>
  <p:slideViewPr>
    <p:cSldViewPr snapToGrid="0">
      <p:cViewPr varScale="1">
        <p:scale>
          <a:sx n="73" d="100"/>
          <a:sy n="73" d="100"/>
        </p:scale>
        <p:origin x="20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 Schrandt" userId="bfe60d9998e30232" providerId="LiveId" clId="{4720CC21-8BC5-4B7B-8050-C24B6A7E6C45}"/>
    <pc:docChg chg="custSel delSld modSld">
      <pc:chgData name="Suz Schrandt" userId="bfe60d9998e30232" providerId="LiveId" clId="{4720CC21-8BC5-4B7B-8050-C24B6A7E6C45}" dt="2024-01-27T05:45:32.857" v="774" actId="255"/>
      <pc:docMkLst>
        <pc:docMk/>
      </pc:docMkLst>
      <pc:sldChg chg="addSp modSp mod">
        <pc:chgData name="Suz Schrandt" userId="bfe60d9998e30232" providerId="LiveId" clId="{4720CC21-8BC5-4B7B-8050-C24B6A7E6C45}" dt="2024-01-27T05:45:32.857" v="774" actId="255"/>
        <pc:sldMkLst>
          <pc:docMk/>
          <pc:sldMk cId="260352557" sldId="257"/>
        </pc:sldMkLst>
        <pc:spChg chg="mod">
          <ac:chgData name="Suz Schrandt" userId="bfe60d9998e30232" providerId="LiveId" clId="{4720CC21-8BC5-4B7B-8050-C24B6A7E6C45}" dt="2024-01-27T05:45:32.857" v="774" actId="255"/>
          <ac:spMkLst>
            <pc:docMk/>
            <pc:sldMk cId="260352557" sldId="257"/>
            <ac:spMk id="2" creationId="{02B38A37-EB83-0ACA-6F69-FD2FCEE995F9}"/>
          </ac:spMkLst>
        </pc:spChg>
        <pc:graphicFrameChg chg="mod modGraphic">
          <ac:chgData name="Suz Schrandt" userId="bfe60d9998e30232" providerId="LiveId" clId="{4720CC21-8BC5-4B7B-8050-C24B6A7E6C45}" dt="2024-01-27T04:49:25.339" v="759" actId="115"/>
          <ac:graphicFrameMkLst>
            <pc:docMk/>
            <pc:sldMk cId="260352557" sldId="257"/>
            <ac:graphicFrameMk id="11" creationId="{86693A16-233D-5C47-CCE2-093DE5AC3288}"/>
          </ac:graphicFrameMkLst>
        </pc:graphicFrameChg>
        <pc:picChg chg="add mod modCrop">
          <ac:chgData name="Suz Schrandt" userId="bfe60d9998e30232" providerId="LiveId" clId="{4720CC21-8BC5-4B7B-8050-C24B6A7E6C45}" dt="2024-01-27T04:48:11.972" v="744" actId="1076"/>
          <ac:picMkLst>
            <pc:docMk/>
            <pc:sldMk cId="260352557" sldId="257"/>
            <ac:picMk id="4" creationId="{F095FC25-C203-3CF3-ED45-8E8BB361D3F4}"/>
          </ac:picMkLst>
        </pc:picChg>
        <pc:picChg chg="add mod">
          <ac:chgData name="Suz Schrandt" userId="bfe60d9998e30232" providerId="LiveId" clId="{4720CC21-8BC5-4B7B-8050-C24B6A7E6C45}" dt="2024-01-27T04:48:06.589" v="743" actId="1076"/>
          <ac:picMkLst>
            <pc:docMk/>
            <pc:sldMk cId="260352557" sldId="257"/>
            <ac:picMk id="7" creationId="{14769AEC-EE88-144E-C729-B72869EC40A2}"/>
          </ac:picMkLst>
        </pc:picChg>
        <pc:picChg chg="add mod">
          <ac:chgData name="Suz Schrandt" userId="bfe60d9998e30232" providerId="LiveId" clId="{4720CC21-8BC5-4B7B-8050-C24B6A7E6C45}" dt="2024-01-27T04:47:59.038" v="742" actId="1076"/>
          <ac:picMkLst>
            <pc:docMk/>
            <pc:sldMk cId="260352557" sldId="257"/>
            <ac:picMk id="13" creationId="{0C81CEEC-C152-A5F2-866C-06F9C26D66D7}"/>
          </ac:picMkLst>
        </pc:picChg>
        <pc:picChg chg="add mod">
          <ac:chgData name="Suz Schrandt" userId="bfe60d9998e30232" providerId="LiveId" clId="{4720CC21-8BC5-4B7B-8050-C24B6A7E6C45}" dt="2024-01-27T04:47:56.443" v="741" actId="1076"/>
          <ac:picMkLst>
            <pc:docMk/>
            <pc:sldMk cId="260352557" sldId="257"/>
            <ac:picMk id="15" creationId="{6F270D58-3AB7-3D25-0FF2-A172FE402D0C}"/>
          </ac:picMkLst>
        </pc:picChg>
        <pc:picChg chg="add mod">
          <ac:chgData name="Suz Schrandt" userId="bfe60d9998e30232" providerId="LiveId" clId="{4720CC21-8BC5-4B7B-8050-C24B6A7E6C45}" dt="2024-01-27T04:47:54.011" v="740" actId="1076"/>
          <ac:picMkLst>
            <pc:docMk/>
            <pc:sldMk cId="260352557" sldId="257"/>
            <ac:picMk id="17" creationId="{B41288BD-219C-17E7-D8EE-2DA65B53241B}"/>
          </ac:picMkLst>
        </pc:picChg>
      </pc:sldChg>
      <pc:sldChg chg="del">
        <pc:chgData name="Suz Schrandt" userId="bfe60d9998e30232" providerId="LiveId" clId="{4720CC21-8BC5-4B7B-8050-C24B6A7E6C45}" dt="2024-01-27T04:49:38.744" v="760" actId="47"/>
        <pc:sldMkLst>
          <pc:docMk/>
          <pc:sldMk cId="135921617" sldId="258"/>
        </pc:sldMkLst>
      </pc:sldChg>
      <pc:sldChg chg="del">
        <pc:chgData name="Suz Schrandt" userId="bfe60d9998e30232" providerId="LiveId" clId="{4720CC21-8BC5-4B7B-8050-C24B6A7E6C45}" dt="2024-01-27T04:49:40.536" v="761" actId="47"/>
        <pc:sldMkLst>
          <pc:docMk/>
          <pc:sldMk cId="555930018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6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0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9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6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2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rwjbh.org/patients-visitors/patient-family-advisory-council/accomplishments/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hopkinsmedicine.org/patient_care/_documents/pfac/jhh-annual-report.pdf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www.brighamandwomensfaulkner.org/patients-and-families/pfac/pfac-accomplishments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uclahealth.org/patient-resources/support-information/get-involved/patient-and-family-advisory-councils-pfacs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F45060-C440-1736-BD6B-78F8C263E10A}"/>
              </a:ext>
            </a:extLst>
          </p:cNvPr>
          <p:cNvSpPr/>
          <p:nvPr/>
        </p:nvSpPr>
        <p:spPr>
          <a:xfrm>
            <a:off x="-1" y="9483003"/>
            <a:ext cx="6020905" cy="5753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E368F-DB0E-3189-4983-DE234611A8DE}"/>
              </a:ext>
            </a:extLst>
          </p:cNvPr>
          <p:cNvSpPr/>
          <p:nvPr/>
        </p:nvSpPr>
        <p:spPr>
          <a:xfrm>
            <a:off x="0" y="9483003"/>
            <a:ext cx="5943600" cy="575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554E59-11C0-2252-A6B1-D72E26742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4" r="3709" b="6671"/>
          <a:stretch/>
        </p:blipFill>
        <p:spPr>
          <a:xfrm>
            <a:off x="5943600" y="9483003"/>
            <a:ext cx="1828800" cy="5753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F87C49-D326-39D3-9E9D-68D3EDD95614}"/>
              </a:ext>
            </a:extLst>
          </p:cNvPr>
          <p:cNvSpPr txBox="1"/>
          <p:nvPr/>
        </p:nvSpPr>
        <p:spPr>
          <a:xfrm>
            <a:off x="388730" y="9539868"/>
            <a:ext cx="52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was funded by the Gordon and Betty Moore Foundation as part of The Leapfrog Groups’s Recognizing Excellence in Diagnosis Initiative.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B38A37-EB83-0ACA-6F69-FD2FCEE995F9}"/>
              </a:ext>
            </a:extLst>
          </p:cNvPr>
          <p:cNvSpPr txBox="1"/>
          <p:nvPr/>
        </p:nvSpPr>
        <p:spPr>
          <a:xfrm>
            <a:off x="1244600" y="855450"/>
            <a:ext cx="528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 Toolkit for Exploring Diagnostic Quality</a:t>
            </a:r>
          </a:p>
          <a:p>
            <a:pPr algn="ctr"/>
            <a:r>
              <a:rPr lang="en-US" sz="2000" b="1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 Exemplars </a:t>
            </a:r>
          </a:p>
          <a:p>
            <a:pPr algn="ctr"/>
            <a:endParaRPr lang="en-US" sz="1600" b="1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are examples of high-performing PFACs from around the country.  The list is not meant to be exhaustive or comprehensive and there are many more successful PFACs than those listed here.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693A16-233D-5C47-CCE2-093DE5AC3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15857"/>
              </p:ext>
            </p:extLst>
          </p:nvPr>
        </p:nvGraphicFramePr>
        <p:xfrm>
          <a:off x="565547" y="2762977"/>
          <a:ext cx="6641306" cy="52806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55043">
                  <a:extLst>
                    <a:ext uri="{9D8B030D-6E8A-4147-A177-3AD203B41FA5}">
                      <a16:colId xmlns:a16="http://schemas.microsoft.com/office/drawing/2014/main" val="2884449235"/>
                    </a:ext>
                  </a:extLst>
                </a:gridCol>
                <a:gridCol w="4386263">
                  <a:extLst>
                    <a:ext uri="{9D8B030D-6E8A-4147-A177-3AD203B41FA5}">
                      <a16:colId xmlns:a16="http://schemas.microsoft.com/office/drawing/2014/main" val="3271625237"/>
                    </a:ext>
                  </a:extLst>
                </a:gridCol>
              </a:tblGrid>
              <a:tr h="1056132">
                <a:tc>
                  <a:txBody>
                    <a:bodyPr/>
                    <a:lstStyle/>
                    <a:p>
                      <a:endParaRPr lang="en-US" sz="1200" b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u="none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RWJ Barnabas Health PFAC</a:t>
                      </a:r>
                      <a:endParaRPr lang="en-US" sz="1200" b="0" i="0" u="none" strike="noStrike" kern="120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https://www.rwjbh.org/patients-visitors/patient-family-advisory-council/accomplishments/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80262"/>
                  </a:ext>
                </a:extLst>
              </a:tr>
              <a:tr h="1056132">
                <a:tc>
                  <a:txBody>
                    <a:bodyPr/>
                    <a:lstStyle/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UCLA Health PFAC</a:t>
                      </a:r>
                    </a:p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https://www.uclahealth.org/patient-resources/support-information/get-involved/patient-and-family-advisory-councils-pfacs</a:t>
                      </a:r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91927"/>
                  </a:ext>
                </a:extLst>
              </a:tr>
              <a:tr h="1056132">
                <a:tc>
                  <a:txBody>
                    <a:bodyPr/>
                    <a:lstStyle/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Brigham and Women’s Faulkner Hospital PFAC</a:t>
                      </a:r>
                    </a:p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https://www.brighamandwomensfaulkner.org/patients-and-families/pfac/pfac-accomplishments</a:t>
                      </a:r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590360"/>
                  </a:ext>
                </a:extLst>
              </a:tr>
              <a:tr h="1056132">
                <a:tc>
                  <a:txBody>
                    <a:bodyPr/>
                    <a:lstStyle/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Johns Hopkins Medicine PFACs</a:t>
                      </a:r>
                    </a:p>
                    <a:p>
                      <a:r>
                        <a:rPr lang="en-US" sz="1200" u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https://www.hopkinsmedicine.org/patient_care/_documents/pfac/jhh-annual-report.pdf</a:t>
                      </a:r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20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292748"/>
                  </a:ext>
                </a:extLst>
              </a:tr>
              <a:tr h="1056132">
                <a:tc>
                  <a:txBody>
                    <a:bodyPr/>
                    <a:lstStyle/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6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Phoenix Children’s Hospital PFAC</a:t>
                      </a:r>
                    </a:p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https://www.phoenixchildrens.org/resources-accomplishments</a:t>
                      </a: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38612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095FC25-C203-3CF3-ED45-8E8BB361D3F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7239"/>
          <a:stretch/>
        </p:blipFill>
        <p:spPr>
          <a:xfrm>
            <a:off x="706448" y="3116150"/>
            <a:ext cx="1964028" cy="4385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769AEC-EE88-144E-C729-B72869EC40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4822" y="4061828"/>
            <a:ext cx="1964028" cy="5913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C81CEEC-C152-A5F2-866C-06F9C26D66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149" y="5179536"/>
            <a:ext cx="1886626" cy="3819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F270D58-3AB7-3D25-0FF2-A172FE402D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9589" y="6137071"/>
            <a:ext cx="1677747" cy="60532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41288BD-219C-17E7-D8EE-2DA65B5324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8356" y="7263914"/>
            <a:ext cx="1456960" cy="53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BFE9F8E814B9458E004ABC1F0CC3C9" ma:contentTypeVersion="21" ma:contentTypeDescription="Create a new document." ma:contentTypeScope="" ma:versionID="45d391323c2dec7834a5e60de615d738">
  <xsd:schema xmlns:xsd="http://www.w3.org/2001/XMLSchema" xmlns:xs="http://www.w3.org/2001/XMLSchema" xmlns:p="http://schemas.microsoft.com/office/2006/metadata/properties" xmlns:ns2="2647b5e8-e984-43ae-bdd2-00b2faccf1d1" xmlns:ns3="c3ea5a7f-0794-451b-8053-72eb42be1c2d" targetNamespace="http://schemas.microsoft.com/office/2006/metadata/properties" ma:root="true" ma:fieldsID="6ebc8c34971e862c04a410f877f54d9b" ns2:_="" ns3:_="">
    <xsd:import namespace="2647b5e8-e984-43ae-bdd2-00b2faccf1d1"/>
    <xsd:import namespace="c3ea5a7f-0794-451b-8053-72eb42be1c2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Date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  <xsd:element ref="ns3:Mem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7b5e8-e984-43ae-bdd2-00b2faccf1d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2799136a-fe62-4499-90af-c73bc3fef729}" ma:internalName="TaxCatchAll" ma:showField="CatchAllData" ma:web="2647b5e8-e984-43ae-bdd2-00b2faccf1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ea5a7f-0794-451b-8053-72eb42be1c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3" nillable="true" ma:displayName="Date" ma:format="DateOnly" ma:internalName="Date">
      <xsd:simpleType>
        <xsd:restriction base="dms:DateTim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17e3171-58b2-4d53-84aa-4c22be8b0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mo" ma:index="27" nillable="true" ma:displayName="Memo" ma:format="Dropdown" ma:internalName="Mem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47b5e8-e984-43ae-bdd2-00b2faccf1d1" xsi:nil="true"/>
    <Memo xmlns="c3ea5a7f-0794-451b-8053-72eb42be1c2d" xsi:nil="true"/>
    <Date xmlns="c3ea5a7f-0794-451b-8053-72eb42be1c2d" xsi:nil="true"/>
    <lcf76f155ced4ddcb4097134ff3c332f xmlns="c3ea5a7f-0794-451b-8053-72eb42be1c2d">
      <Terms xmlns="http://schemas.microsoft.com/office/infopath/2007/PartnerControls"/>
    </lcf76f155ced4ddcb4097134ff3c332f>
    <_dlc_DocId xmlns="2647b5e8-e984-43ae-bdd2-00b2faccf1d1">YU52FPMFMMT7-1977900663-319845</_dlc_DocId>
    <_dlc_DocIdUrl xmlns="2647b5e8-e984-43ae-bdd2-00b2faccf1d1">
      <Url>https://leapfroggroup2.sharepoint.com/sites/TheLeapfrogGroup/_layouts/15/DocIdRedir.aspx?ID=YU52FPMFMMT7-1977900663-319845</Url>
      <Description>YU52FPMFMMT7-1977900663-319845</Description>
    </_dlc_DocIdUrl>
  </documentManagement>
</p:properties>
</file>

<file path=customXml/itemProps1.xml><?xml version="1.0" encoding="utf-8"?>
<ds:datastoreItem xmlns:ds="http://schemas.openxmlformats.org/officeDocument/2006/customXml" ds:itemID="{9B93D0AD-6BA1-49B6-AF2B-41AC2E071B62}"/>
</file>

<file path=customXml/itemProps2.xml><?xml version="1.0" encoding="utf-8"?>
<ds:datastoreItem xmlns:ds="http://schemas.openxmlformats.org/officeDocument/2006/customXml" ds:itemID="{702B12A5-EB27-455A-8F28-0F4999A52956}"/>
</file>

<file path=customXml/itemProps3.xml><?xml version="1.0" encoding="utf-8"?>
<ds:datastoreItem xmlns:ds="http://schemas.openxmlformats.org/officeDocument/2006/customXml" ds:itemID="{541CA9F7-AD5F-4F47-A8DD-AED7F8839C5D}"/>
</file>

<file path=customXml/itemProps4.xml><?xml version="1.0" encoding="utf-8"?>
<ds:datastoreItem xmlns:ds="http://schemas.openxmlformats.org/officeDocument/2006/customXml" ds:itemID="{498D6118-0DAA-4921-9ABD-F8C2C5A2CDA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155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 Schrandt</dc:creator>
  <cp:lastModifiedBy>Suz Schrandt</cp:lastModifiedBy>
  <cp:revision>2</cp:revision>
  <dcterms:created xsi:type="dcterms:W3CDTF">2024-01-10T17:26:18Z</dcterms:created>
  <dcterms:modified xsi:type="dcterms:W3CDTF">2024-01-27T05:45:41Z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0x0101009FBFE9F8E814B9458E004ABC1F0CC3C9</vt:lpwstr>
  </property>
  <property fmtid="{D5CDD505-2E9C-101B-9397-08002B2CF9AE}" pid="3" name="_dlc_DocIdItemGuid">
    <vt:lpwstr>9e003fa1-7005-4a38-8bbf-a9fab7c1bf6b</vt:lpwstr>
  </property>
</Properties>
</file>