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5.xml" ContentType="application/vnd.openxmlformats-officedocument.presentationml.slide+xml"/>
  <Override PartName="/ppt/presentation.xml" ContentType="application/vnd.openxmlformats-officedocument.presentationml.presentation.main+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theme/theme3.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ppt/metadata" ContentType="application/binary"/>
  <Override PartName="/customXml/itemProps3.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3"/>
    <p:sldMasterId id="2147483668" r:id="rId4"/>
  </p:sldMasterIdLst>
  <p:notesMasterIdLst>
    <p:notesMasterId r:id="rId15"/>
  </p:notesMasterIdLst>
  <p:sldIdLst>
    <p:sldId id="256" r:id="rId5"/>
    <p:sldId id="257" r:id="rId6"/>
    <p:sldId id="258" r:id="rId7"/>
    <p:sldId id="259" r:id="rId8"/>
    <p:sldId id="260" r:id="rId9"/>
    <p:sldId id="261" r:id="rId10"/>
    <p:sldId id="262" r:id="rId11"/>
    <p:sldId id="263" r:id="rId12"/>
    <p:sldId id="264" r:id="rId13"/>
    <p:sldId id="265" r:id="rId1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747775"/>
          </p15:clr>
        </p15:guide>
        <p15:guide id="2" pos="2880">
          <p15:clr>
            <a:srgbClr val="747775"/>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7" roundtripDataSignature="AMtx7miNOpBGgmw2QMwD6gjjjERICoTdy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6"/>
  </p:normalViewPr>
  <p:slideViewPr>
    <p:cSldViewPr snapToGrid="0">
      <p:cViewPr varScale="1">
        <p:scale>
          <a:sx n="108" d="100"/>
          <a:sy n="108" d="100"/>
        </p:scale>
        <p:origin x="1760"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1.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customschemas.google.com/relationships/presentationmetadata" Target="metadata"/><Relationship Id="rId2" Type="http://schemas.openxmlformats.org/officeDocument/2006/relationships/customXml" Target="../customXml/item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customXml" Target="../customXml/item4.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8" name="Google Shape;32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latin typeface="Calibri"/>
                <a:ea typeface="Calibri"/>
                <a:cs typeface="Calibri"/>
                <a:sym typeface="Calibri"/>
              </a:rPr>
              <a:t>Welcome and thank everyone for attending the meeting.</a:t>
            </a:r>
            <a:endParaRPr>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7" name="Google Shape;407;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solidFill>
                  <a:schemeClr val="dk1"/>
                </a:solidFill>
                <a:latin typeface="Calibri"/>
                <a:ea typeface="Calibri"/>
                <a:cs typeface="Calibri"/>
                <a:sym typeface="Calibri"/>
              </a:rPr>
              <a:t>Thank everyone for their time and willingness to participate in today’s meeting.</a:t>
            </a:r>
            <a:endParaRPr>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4" name="Google Shape;33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Walk through the agenda.</a:t>
            </a:r>
            <a:endParaRPr>
              <a:latin typeface="Calibri"/>
              <a:ea typeface="Calibri"/>
              <a:cs typeface="Calibri"/>
              <a:sym typeface="Calibri"/>
            </a:endParaRPr>
          </a:p>
          <a:p>
            <a:pPr marL="914400" lvl="0" indent="0" algn="l" rtl="0">
              <a:lnSpc>
                <a:spcPct val="115000"/>
              </a:lnSpc>
              <a:spcBef>
                <a:spcPts val="0"/>
              </a:spcBef>
              <a:spcAft>
                <a:spcPts val="0"/>
              </a:spcAft>
              <a:buClr>
                <a:schemeClr val="dk1"/>
              </a:buClr>
              <a:buSzPts val="1100"/>
              <a:buFont typeface="Arial"/>
              <a:buNone/>
            </a:pPr>
            <a:endParaRPr>
              <a:solidFill>
                <a:schemeClr val="dk1"/>
              </a:solidFill>
            </a:endParaRPr>
          </a:p>
          <a:p>
            <a:pPr marL="914400" lvl="0" indent="0" algn="l" rtl="0">
              <a:lnSpc>
                <a:spcPct val="115000"/>
              </a:lnSpc>
              <a:spcBef>
                <a:spcPts val="0"/>
              </a:spcBef>
              <a:spcAft>
                <a:spcPts val="0"/>
              </a:spcAft>
              <a:buClr>
                <a:schemeClr val="dk1"/>
              </a:buClr>
              <a:buSzPts val="1100"/>
              <a:buFont typeface="Arial"/>
              <a:buNone/>
            </a:pPr>
            <a:endParaRPr>
              <a:solidFill>
                <a:schemeClr val="dk1"/>
              </a:solidFill>
            </a:endParaRPr>
          </a:p>
          <a:p>
            <a:pPr marL="914400" lvl="0" indent="0" algn="l" rtl="0">
              <a:lnSpc>
                <a:spcPct val="115000"/>
              </a:lnSpc>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0" name="Google Shape;34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solidFill>
                  <a:schemeClr val="dk1"/>
                </a:solidFill>
                <a:latin typeface="Calibri"/>
                <a:ea typeface="Calibri"/>
                <a:cs typeface="Calibri"/>
                <a:sym typeface="Calibri"/>
              </a:rPr>
              <a:t>Time time to allow everyone in the room to introduce themselves, their role, and why they are attending the meeting.</a:t>
            </a:r>
            <a:endParaRPr>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2ae1fa1d7a9_0_206: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2ae1fa1d7a9_0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The definition of diagnostic error used by the creators of this toolkit, is an event where one or both of the following occurred, with harm or high potential of harm to the patient: </a:t>
            </a:r>
            <a:endParaRPr>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100"/>
              <a:buFont typeface="Calibri"/>
              <a:buChar char="●"/>
            </a:pPr>
            <a:r>
              <a:rPr lang="en-US">
                <a:solidFill>
                  <a:schemeClr val="dk1"/>
                </a:solidFill>
                <a:latin typeface="Calibri"/>
                <a:ea typeface="Calibri"/>
                <a:cs typeface="Calibri"/>
                <a:sym typeface="Calibri"/>
              </a:rPr>
              <a:t>Delayed, wrong, or missed diagnosis: At least one missed opportunity to pursue or identify an accurate and timely diagnosis based on the information that existed at that time and/or </a:t>
            </a:r>
            <a:endParaRPr>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100"/>
              <a:buFont typeface="Calibri"/>
              <a:buChar char="●"/>
            </a:pPr>
            <a:r>
              <a:rPr lang="en-US">
                <a:solidFill>
                  <a:schemeClr val="dk1"/>
                </a:solidFill>
                <a:latin typeface="Calibri"/>
                <a:ea typeface="Calibri"/>
                <a:cs typeface="Calibri"/>
                <a:sym typeface="Calibri"/>
              </a:rPr>
              <a:t>Diagnosis is not communicated to the patient: Accurate diagnosis was available but was not effectively communicated to the patient or family. </a:t>
            </a:r>
            <a:endParaRPr>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This slide provides some of the most recent facts and figures on the diagnostic errors in the United States.  As you can see, 1 in 20 patients will experience a diagnostic error in the outpatient setting each year, and among all of the types of medical errors, patients and families report diagnostic errors more than other types of errors.</a:t>
            </a:r>
            <a:endParaRPr>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Across all types of care—including care provided in the hospital—as many as 795,000 people are made permanently disabled or die due to diagnostic errors each year, and diagnostic errors are estimated to cost over $100 Billion annually.</a:t>
            </a:r>
            <a:endParaRPr>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solidFill>
                <a:schemeClr val="dk1"/>
              </a:solidFill>
              <a:latin typeface="Courier New"/>
              <a:ea typeface="Courier New"/>
              <a:cs typeface="Courier New"/>
              <a:sym typeface="Courier New"/>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1" name="Google Shape;37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latin typeface="Calibri"/>
                <a:ea typeface="Calibri"/>
                <a:cs typeface="Calibri"/>
                <a:sym typeface="Calibri"/>
              </a:rPr>
              <a:t>Any PFAC members with diagnostic error experiences take a moment to share them; if there are not diagnostic error examples, any examples of breakdowns in care will also be valuable.</a:t>
            </a:r>
            <a:endParaRPr>
              <a:latin typeface="Calibri"/>
              <a:ea typeface="Calibri"/>
              <a:cs typeface="Calibri"/>
              <a:sym typeface="Calibri"/>
            </a:endParaRPr>
          </a:p>
          <a:p>
            <a:pPr marL="158750" lvl="0" indent="0" algn="l" rtl="0">
              <a:lnSpc>
                <a:spcPct val="100000"/>
              </a:lnSpc>
              <a:spcBef>
                <a:spcPts val="0"/>
              </a:spcBef>
              <a:spcAft>
                <a:spcPts val="0"/>
              </a:spcAft>
              <a:buSzPts val="1100"/>
              <a:buNone/>
            </a:pPr>
            <a:endParaRPr>
              <a:latin typeface="Calibri"/>
              <a:ea typeface="Calibri"/>
              <a:cs typeface="Calibri"/>
              <a:sym typeface="Calibri"/>
            </a:endParaRPr>
          </a:p>
          <a:p>
            <a:pPr marL="0" lvl="0" indent="0" algn="l" rtl="0">
              <a:lnSpc>
                <a:spcPct val="100000"/>
              </a:lnSpc>
              <a:spcBef>
                <a:spcPts val="0"/>
              </a:spcBef>
              <a:spcAft>
                <a:spcPts val="0"/>
              </a:spcAft>
              <a:buSzPts val="1100"/>
              <a:buNone/>
            </a:pPr>
            <a:r>
              <a:rPr lang="en-US">
                <a:latin typeface="Calibri"/>
                <a:ea typeface="Calibri"/>
                <a:cs typeface="Calibri"/>
                <a:sym typeface="Calibri"/>
              </a:rPr>
              <a:t>PFAC members should use the “What if” template to prepare for sharing their stories and in order to allow for enough time, keep their stories to 3-4 minutes, always ending in a proposed action item for the hospital.</a:t>
            </a:r>
            <a:endParaRPr>
              <a:latin typeface="Calibri"/>
              <a:ea typeface="Calibri"/>
              <a:cs typeface="Calibri"/>
              <a:sym typeface="Calibri"/>
            </a:endParaRPr>
          </a:p>
          <a:p>
            <a:pPr marL="0" lvl="0" indent="0" algn="l" rtl="0">
              <a:lnSpc>
                <a:spcPct val="100000"/>
              </a:lnSpc>
              <a:spcBef>
                <a:spcPts val="0"/>
              </a:spcBef>
              <a:spcAft>
                <a:spcPts val="0"/>
              </a:spcAft>
              <a:buSzPts val="1100"/>
              <a:buNone/>
            </a:pPr>
            <a:endParaRPr>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8" name="Google Shape;37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latin typeface="Calibri"/>
                <a:ea typeface="Calibri"/>
                <a:cs typeface="Calibri"/>
                <a:sym typeface="Calibri"/>
              </a:rPr>
              <a:t>Paraphrase the wording on the slide to describe what the PFAC did.</a:t>
            </a:r>
            <a:endParaRPr>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6" name="Google Shape;38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latin typeface="Calibri"/>
                <a:ea typeface="Calibri"/>
                <a:cs typeface="Calibri"/>
                <a:sym typeface="Calibri"/>
              </a:rPr>
              <a:t>At Medstar Health, the PFAC partnered in a “say the word sepsis” campaign to improve the speed and quality of diagnosing sepsis.</a:t>
            </a:r>
            <a:endParaRPr>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6" name="Google Shape;39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latin typeface="Calibri"/>
                <a:ea typeface="Calibri"/>
                <a:cs typeface="Calibri"/>
                <a:sym typeface="Calibri"/>
              </a:rPr>
              <a:t>Work through these discussion questions with the group</a:t>
            </a:r>
            <a:endParaRPr>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2" name="Google Shape;40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latin typeface="Calibri"/>
                <a:ea typeface="Calibri"/>
                <a:cs typeface="Calibri"/>
                <a:sym typeface="Calibri"/>
              </a:rPr>
              <a:t>As time draws to a close, narrow down on any specific next steps and action items for the people in the room.</a:t>
            </a:r>
            <a:endParaRPr>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Separator">
  <p:cSld name="CUSTOM">
    <p:bg>
      <p:bgPr>
        <a:solidFill>
          <a:schemeClr val="lt1"/>
        </a:solidFill>
        <a:effectLst/>
      </p:bgPr>
    </p:bg>
    <p:spTree>
      <p:nvGrpSpPr>
        <p:cNvPr id="1" name="Shape 11"/>
        <p:cNvGrpSpPr/>
        <p:nvPr/>
      </p:nvGrpSpPr>
      <p:grpSpPr>
        <a:xfrm>
          <a:off x="0" y="0"/>
          <a:ext cx="0" cy="0"/>
          <a:chOff x="0" y="0"/>
          <a:chExt cx="0" cy="0"/>
        </a:xfrm>
      </p:grpSpPr>
      <p:sp>
        <p:nvSpPr>
          <p:cNvPr id="12" name="Google Shape;12;p12"/>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3" name="Google Shape;13;p12"/>
          <p:cNvSpPr>
            <a:spLocks noGrp="1"/>
          </p:cNvSpPr>
          <p:nvPr>
            <p:ph type="pic" idx="2"/>
          </p:nvPr>
        </p:nvSpPr>
        <p:spPr>
          <a:xfrm>
            <a:off x="0" y="0"/>
            <a:ext cx="4260300" cy="6175800"/>
          </a:xfrm>
          <a:prstGeom prst="rect">
            <a:avLst/>
          </a:prstGeom>
          <a:noFill/>
          <a:ln>
            <a:noFill/>
          </a:ln>
        </p:spPr>
      </p:sp>
      <p:sp>
        <p:nvSpPr>
          <p:cNvPr id="14" name="Google Shape;14;p12"/>
          <p:cNvSpPr txBox="1"/>
          <p:nvPr/>
        </p:nvSpPr>
        <p:spPr>
          <a:xfrm>
            <a:off x="5026600" y="2199400"/>
            <a:ext cx="4143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 name="Google Shape;15;p12"/>
          <p:cNvSpPr/>
          <p:nvPr/>
        </p:nvSpPr>
        <p:spPr>
          <a:xfrm>
            <a:off x="0" y="6175800"/>
            <a:ext cx="9144000" cy="682200"/>
          </a:xfrm>
          <a:prstGeom prst="rect">
            <a:avLst/>
          </a:prstGeom>
          <a:solidFill>
            <a:srgbClr val="003A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6" name="Google Shape;16;p12"/>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395575" y="6220655"/>
            <a:ext cx="1679750" cy="592500"/>
          </a:xfrm>
          <a:prstGeom prst="rect">
            <a:avLst/>
          </a:prstGeom>
          <a:noFill/>
          <a:ln>
            <a:noFill/>
          </a:ln>
        </p:spPr>
      </p:pic>
      <p:sp>
        <p:nvSpPr>
          <p:cNvPr id="17" name="Google Shape;17;p12"/>
          <p:cNvSpPr txBox="1"/>
          <p:nvPr/>
        </p:nvSpPr>
        <p:spPr>
          <a:xfrm>
            <a:off x="605300" y="6255300"/>
            <a:ext cx="6305100" cy="523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C08B3F"/>
                </a:solidFill>
                <a:latin typeface="Calibri"/>
                <a:ea typeface="Calibri"/>
                <a:cs typeface="Calibri"/>
                <a:sym typeface="Calibri"/>
              </a:rPr>
              <a:t>This project was funded by the Gordon and Betty Moore Foundation as part of </a:t>
            </a:r>
            <a:endParaRPr sz="1100" b="1" i="0" u="none" strike="noStrike" cap="none">
              <a:solidFill>
                <a:srgbClr val="C08B3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C08B3F"/>
                </a:solidFill>
                <a:latin typeface="Calibri"/>
                <a:ea typeface="Calibri"/>
                <a:cs typeface="Calibri"/>
                <a:sym typeface="Calibri"/>
              </a:rPr>
              <a:t>The Leapfrog Group’s Recognizing Excellence in Diagnosis Initiative.</a:t>
            </a:r>
            <a:endParaRPr sz="1100" b="1" i="0" u="none" strike="noStrike" cap="none">
              <a:solidFill>
                <a:srgbClr val="C08B3F"/>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Has Sufficient Information Been Collected?">
  <p:cSld name="Has Sufficient Information Been Collected?">
    <p:bg>
      <p:bgPr>
        <a:solidFill>
          <a:srgbClr val="174168"/>
        </a:solidFill>
        <a:effectLst/>
      </p:bgPr>
    </p:bg>
    <p:spTree>
      <p:nvGrpSpPr>
        <p:cNvPr id="1" name="Shape 74"/>
        <p:cNvGrpSpPr/>
        <p:nvPr/>
      </p:nvGrpSpPr>
      <p:grpSpPr>
        <a:xfrm>
          <a:off x="0" y="0"/>
          <a:ext cx="0" cy="0"/>
          <a:chOff x="0" y="0"/>
          <a:chExt cx="0" cy="0"/>
        </a:xfrm>
      </p:grpSpPr>
      <p:pic>
        <p:nvPicPr>
          <p:cNvPr id="75" name="Google Shape;75;p21"/>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234470" y="3720013"/>
            <a:ext cx="7577473" cy="2613690"/>
          </a:xfrm>
          <a:prstGeom prst="rect">
            <a:avLst/>
          </a:prstGeom>
          <a:noFill/>
          <a:ln>
            <a:noFill/>
          </a:ln>
        </p:spPr>
      </p:pic>
      <p:sp>
        <p:nvSpPr>
          <p:cNvPr id="76" name="Google Shape;76;p21"/>
          <p:cNvSpPr txBox="1">
            <a:spLocks noGrp="1"/>
          </p:cNvSpPr>
          <p:nvPr>
            <p:ph type="ctrTitle"/>
          </p:nvPr>
        </p:nvSpPr>
        <p:spPr>
          <a:xfrm>
            <a:off x="685800" y="507368"/>
            <a:ext cx="6425100" cy="477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000"/>
              <a:buFont typeface="Trebuchet MS"/>
              <a:buNone/>
              <a:defRPr sz="3000">
                <a:solidFill>
                  <a:schemeClr val="lt1"/>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1"/>
          <p:cNvSpPr txBox="1">
            <a:spLocks noGrp="1"/>
          </p:cNvSpPr>
          <p:nvPr>
            <p:ph type="subTitle" idx="1"/>
          </p:nvPr>
        </p:nvSpPr>
        <p:spPr>
          <a:xfrm>
            <a:off x="685800" y="1197621"/>
            <a:ext cx="7772400" cy="40599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997A48"/>
              </a:buClr>
              <a:buSzPts val="2400"/>
              <a:buFont typeface="Arial"/>
              <a:buChar char="•"/>
              <a:defRPr sz="2400">
                <a:solidFill>
                  <a:schemeClr val="lt1"/>
                </a:solidFill>
              </a:defRPr>
            </a:lvl1pPr>
            <a:lvl2pPr lvl="1" algn="l">
              <a:lnSpc>
                <a:spcPct val="90000"/>
              </a:lnSpc>
              <a:spcBef>
                <a:spcPts val="500"/>
              </a:spcBef>
              <a:spcAft>
                <a:spcPts val="0"/>
              </a:spcAft>
              <a:buClr>
                <a:srgbClr val="997A48"/>
              </a:buClr>
              <a:buSzPts val="2000"/>
              <a:buFont typeface="Noto Sans Symbols"/>
              <a:buChar char="▪"/>
              <a:defRPr sz="2000">
                <a:solidFill>
                  <a:schemeClr val="lt1"/>
                </a:solidFill>
              </a:defRPr>
            </a:lvl2pPr>
            <a:lvl3pPr lvl="2" algn="l">
              <a:lnSpc>
                <a:spcPct val="90000"/>
              </a:lnSpc>
              <a:spcBef>
                <a:spcPts val="500"/>
              </a:spcBef>
              <a:spcAft>
                <a:spcPts val="0"/>
              </a:spcAft>
              <a:buClr>
                <a:srgbClr val="997A48"/>
              </a:buClr>
              <a:buSzPts val="1800"/>
              <a:buFont typeface="Noto Sans Symbols"/>
              <a:buChar char="⮚"/>
              <a:defRPr sz="1800">
                <a:solidFill>
                  <a:schemeClr val="lt1"/>
                </a:solidFill>
              </a:defRPr>
            </a:lvl3pPr>
            <a:lvl4pPr lvl="3" algn="l">
              <a:lnSpc>
                <a:spcPct val="90000"/>
              </a:lnSpc>
              <a:spcBef>
                <a:spcPts val="500"/>
              </a:spcBef>
              <a:spcAft>
                <a:spcPts val="0"/>
              </a:spcAft>
              <a:buClr>
                <a:srgbClr val="997A48"/>
              </a:buClr>
              <a:buSzPts val="1600"/>
              <a:buFont typeface="Arial"/>
              <a:buChar char="•"/>
              <a:defRPr sz="1600">
                <a:solidFill>
                  <a:schemeClr val="lt1"/>
                </a:solidFill>
              </a:defRPr>
            </a:lvl4pPr>
            <a:lvl5pPr lvl="4" algn="l">
              <a:lnSpc>
                <a:spcPct val="90000"/>
              </a:lnSpc>
              <a:spcBef>
                <a:spcPts val="500"/>
              </a:spcBef>
              <a:spcAft>
                <a:spcPts val="0"/>
              </a:spcAft>
              <a:buClr>
                <a:srgbClr val="997A48"/>
              </a:buClr>
              <a:buSzPts val="1600"/>
              <a:buFont typeface="Arial"/>
              <a:buChar char="•"/>
              <a:defRPr sz="1600">
                <a:solidFill>
                  <a:schemeClr val="lt1"/>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78" name="Google Shape;78;p21"/>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D49E3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9" name="Google Shape;79;p2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110880" y="289611"/>
            <a:ext cx="1882514" cy="803693"/>
          </a:xfrm>
          <a:prstGeom prst="rect">
            <a:avLst/>
          </a:prstGeom>
          <a:noFill/>
          <a:ln>
            <a:noFill/>
          </a:ln>
        </p:spPr>
      </p:pic>
      <p:sp>
        <p:nvSpPr>
          <p:cNvPr id="80" name="Google Shape;80;p21"/>
          <p:cNvSpPr txBox="1">
            <a:spLocks noGrp="1"/>
          </p:cNvSpPr>
          <p:nvPr>
            <p:ph type="sldNum" idx="12"/>
          </p:nvPr>
        </p:nvSpPr>
        <p:spPr>
          <a:xfrm>
            <a:off x="8556784" y="6333134"/>
            <a:ext cx="548700" cy="5247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linical History &amp; Interview">
  <p:cSld name="Clinical History &amp; Interview">
    <p:bg>
      <p:bgPr>
        <a:solidFill>
          <a:srgbClr val="74235F"/>
        </a:solidFill>
        <a:effectLst/>
      </p:bgPr>
    </p:bg>
    <p:spTree>
      <p:nvGrpSpPr>
        <p:cNvPr id="1" name="Shape 81"/>
        <p:cNvGrpSpPr/>
        <p:nvPr/>
      </p:nvGrpSpPr>
      <p:grpSpPr>
        <a:xfrm>
          <a:off x="0" y="0"/>
          <a:ext cx="0" cy="0"/>
          <a:chOff x="0" y="0"/>
          <a:chExt cx="0" cy="0"/>
        </a:xfrm>
      </p:grpSpPr>
      <p:pic>
        <p:nvPicPr>
          <p:cNvPr id="82" name="Google Shape;82;p22"/>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211870" y="3726802"/>
            <a:ext cx="7543796" cy="2598378"/>
          </a:xfrm>
          <a:prstGeom prst="rect">
            <a:avLst/>
          </a:prstGeom>
          <a:noFill/>
          <a:ln>
            <a:noFill/>
          </a:ln>
        </p:spPr>
      </p:pic>
      <p:sp>
        <p:nvSpPr>
          <p:cNvPr id="83" name="Google Shape;83;p22"/>
          <p:cNvSpPr txBox="1">
            <a:spLocks noGrp="1"/>
          </p:cNvSpPr>
          <p:nvPr>
            <p:ph type="ctrTitle"/>
          </p:nvPr>
        </p:nvSpPr>
        <p:spPr>
          <a:xfrm>
            <a:off x="685800" y="507368"/>
            <a:ext cx="6425100" cy="477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000"/>
              <a:buFont typeface="Trebuchet MS"/>
              <a:buNone/>
              <a:defRPr sz="3000">
                <a:solidFill>
                  <a:schemeClr val="lt1"/>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22"/>
          <p:cNvSpPr txBox="1">
            <a:spLocks noGrp="1"/>
          </p:cNvSpPr>
          <p:nvPr>
            <p:ph type="subTitle" idx="1"/>
          </p:nvPr>
        </p:nvSpPr>
        <p:spPr>
          <a:xfrm>
            <a:off x="685800" y="1197621"/>
            <a:ext cx="7772400" cy="40599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997A48"/>
              </a:buClr>
              <a:buSzPts val="2400"/>
              <a:buFont typeface="Arial"/>
              <a:buChar char="•"/>
              <a:defRPr sz="2400">
                <a:solidFill>
                  <a:schemeClr val="lt1"/>
                </a:solidFill>
              </a:defRPr>
            </a:lvl1pPr>
            <a:lvl2pPr lvl="1" algn="l">
              <a:lnSpc>
                <a:spcPct val="90000"/>
              </a:lnSpc>
              <a:spcBef>
                <a:spcPts val="500"/>
              </a:spcBef>
              <a:spcAft>
                <a:spcPts val="0"/>
              </a:spcAft>
              <a:buClr>
                <a:srgbClr val="997A48"/>
              </a:buClr>
              <a:buSzPts val="2000"/>
              <a:buFont typeface="Noto Sans Symbols"/>
              <a:buChar char="▪"/>
              <a:defRPr sz="2000">
                <a:solidFill>
                  <a:schemeClr val="lt1"/>
                </a:solidFill>
              </a:defRPr>
            </a:lvl2pPr>
            <a:lvl3pPr lvl="2" algn="l">
              <a:lnSpc>
                <a:spcPct val="90000"/>
              </a:lnSpc>
              <a:spcBef>
                <a:spcPts val="500"/>
              </a:spcBef>
              <a:spcAft>
                <a:spcPts val="0"/>
              </a:spcAft>
              <a:buClr>
                <a:srgbClr val="997A48"/>
              </a:buClr>
              <a:buSzPts val="1800"/>
              <a:buFont typeface="Noto Sans Symbols"/>
              <a:buChar char="⮚"/>
              <a:defRPr sz="1800">
                <a:solidFill>
                  <a:schemeClr val="lt1"/>
                </a:solidFill>
              </a:defRPr>
            </a:lvl3pPr>
            <a:lvl4pPr lvl="3" algn="l">
              <a:lnSpc>
                <a:spcPct val="90000"/>
              </a:lnSpc>
              <a:spcBef>
                <a:spcPts val="500"/>
              </a:spcBef>
              <a:spcAft>
                <a:spcPts val="0"/>
              </a:spcAft>
              <a:buClr>
                <a:srgbClr val="997A48"/>
              </a:buClr>
              <a:buSzPts val="1600"/>
              <a:buFont typeface="Arial"/>
              <a:buChar char="•"/>
              <a:defRPr sz="1600">
                <a:solidFill>
                  <a:schemeClr val="lt1"/>
                </a:solidFill>
              </a:defRPr>
            </a:lvl4pPr>
            <a:lvl5pPr lvl="4" algn="l">
              <a:lnSpc>
                <a:spcPct val="90000"/>
              </a:lnSpc>
              <a:spcBef>
                <a:spcPts val="500"/>
              </a:spcBef>
              <a:spcAft>
                <a:spcPts val="0"/>
              </a:spcAft>
              <a:buClr>
                <a:srgbClr val="997A48"/>
              </a:buClr>
              <a:buSzPts val="1600"/>
              <a:buFont typeface="Arial"/>
              <a:buChar char="•"/>
              <a:defRPr sz="1600">
                <a:solidFill>
                  <a:schemeClr val="lt1"/>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85" name="Google Shape;85;p22"/>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D49E3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6" name="Google Shape;86;p2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110880" y="289611"/>
            <a:ext cx="1882514" cy="803693"/>
          </a:xfrm>
          <a:prstGeom prst="rect">
            <a:avLst/>
          </a:prstGeom>
          <a:noFill/>
          <a:ln>
            <a:noFill/>
          </a:ln>
        </p:spPr>
      </p:pic>
      <p:sp>
        <p:nvSpPr>
          <p:cNvPr id="87" name="Google Shape;87;p22"/>
          <p:cNvSpPr txBox="1">
            <a:spLocks noGrp="1"/>
          </p:cNvSpPr>
          <p:nvPr>
            <p:ph type="sldNum" idx="12"/>
          </p:nvPr>
        </p:nvSpPr>
        <p:spPr>
          <a:xfrm>
            <a:off x="8556784" y="6333134"/>
            <a:ext cx="548700" cy="5247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hysical Exam">
  <p:cSld name="Physical Exam">
    <p:bg>
      <p:bgPr>
        <a:solidFill>
          <a:srgbClr val="892E71"/>
        </a:solidFill>
        <a:effectLst/>
      </p:bgPr>
    </p:bg>
    <p:spTree>
      <p:nvGrpSpPr>
        <p:cNvPr id="1" name="Shape 88"/>
        <p:cNvGrpSpPr/>
        <p:nvPr/>
      </p:nvGrpSpPr>
      <p:grpSpPr>
        <a:xfrm>
          <a:off x="0" y="0"/>
          <a:ext cx="0" cy="0"/>
          <a:chOff x="0" y="0"/>
          <a:chExt cx="0" cy="0"/>
        </a:xfrm>
      </p:grpSpPr>
      <p:pic>
        <p:nvPicPr>
          <p:cNvPr id="89" name="Google Shape;89;p23"/>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211873" y="3729589"/>
            <a:ext cx="7543975" cy="2598439"/>
          </a:xfrm>
          <a:prstGeom prst="rect">
            <a:avLst/>
          </a:prstGeom>
          <a:noFill/>
          <a:ln>
            <a:noFill/>
          </a:ln>
        </p:spPr>
      </p:pic>
      <p:sp>
        <p:nvSpPr>
          <p:cNvPr id="90" name="Google Shape;90;p23"/>
          <p:cNvSpPr txBox="1">
            <a:spLocks noGrp="1"/>
          </p:cNvSpPr>
          <p:nvPr>
            <p:ph type="ctrTitle"/>
          </p:nvPr>
        </p:nvSpPr>
        <p:spPr>
          <a:xfrm>
            <a:off x="685800" y="507368"/>
            <a:ext cx="6425100" cy="477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000"/>
              <a:buFont typeface="Trebuchet MS"/>
              <a:buNone/>
              <a:defRPr sz="3000">
                <a:solidFill>
                  <a:schemeClr val="lt1"/>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23"/>
          <p:cNvSpPr txBox="1">
            <a:spLocks noGrp="1"/>
          </p:cNvSpPr>
          <p:nvPr>
            <p:ph type="subTitle" idx="1"/>
          </p:nvPr>
        </p:nvSpPr>
        <p:spPr>
          <a:xfrm>
            <a:off x="685800" y="1197621"/>
            <a:ext cx="7772400" cy="40599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997A48"/>
              </a:buClr>
              <a:buSzPts val="2400"/>
              <a:buFont typeface="Arial"/>
              <a:buChar char="•"/>
              <a:defRPr sz="2400">
                <a:solidFill>
                  <a:schemeClr val="lt1"/>
                </a:solidFill>
              </a:defRPr>
            </a:lvl1pPr>
            <a:lvl2pPr lvl="1" algn="l">
              <a:lnSpc>
                <a:spcPct val="90000"/>
              </a:lnSpc>
              <a:spcBef>
                <a:spcPts val="500"/>
              </a:spcBef>
              <a:spcAft>
                <a:spcPts val="0"/>
              </a:spcAft>
              <a:buClr>
                <a:srgbClr val="997A48"/>
              </a:buClr>
              <a:buSzPts val="2000"/>
              <a:buFont typeface="Noto Sans Symbols"/>
              <a:buChar char="▪"/>
              <a:defRPr sz="2000">
                <a:solidFill>
                  <a:schemeClr val="lt1"/>
                </a:solidFill>
              </a:defRPr>
            </a:lvl2pPr>
            <a:lvl3pPr lvl="2" algn="l">
              <a:lnSpc>
                <a:spcPct val="90000"/>
              </a:lnSpc>
              <a:spcBef>
                <a:spcPts val="500"/>
              </a:spcBef>
              <a:spcAft>
                <a:spcPts val="0"/>
              </a:spcAft>
              <a:buClr>
                <a:srgbClr val="997A48"/>
              </a:buClr>
              <a:buSzPts val="1800"/>
              <a:buFont typeface="Noto Sans Symbols"/>
              <a:buChar char="⮚"/>
              <a:defRPr sz="1800">
                <a:solidFill>
                  <a:schemeClr val="lt1"/>
                </a:solidFill>
              </a:defRPr>
            </a:lvl3pPr>
            <a:lvl4pPr lvl="3" algn="l">
              <a:lnSpc>
                <a:spcPct val="90000"/>
              </a:lnSpc>
              <a:spcBef>
                <a:spcPts val="500"/>
              </a:spcBef>
              <a:spcAft>
                <a:spcPts val="0"/>
              </a:spcAft>
              <a:buClr>
                <a:srgbClr val="997A48"/>
              </a:buClr>
              <a:buSzPts val="1600"/>
              <a:buFont typeface="Arial"/>
              <a:buChar char="•"/>
              <a:defRPr sz="1600">
                <a:solidFill>
                  <a:schemeClr val="lt1"/>
                </a:solidFill>
              </a:defRPr>
            </a:lvl4pPr>
            <a:lvl5pPr lvl="4" algn="l">
              <a:lnSpc>
                <a:spcPct val="90000"/>
              </a:lnSpc>
              <a:spcBef>
                <a:spcPts val="500"/>
              </a:spcBef>
              <a:spcAft>
                <a:spcPts val="0"/>
              </a:spcAft>
              <a:buClr>
                <a:srgbClr val="997A48"/>
              </a:buClr>
              <a:buSzPts val="1600"/>
              <a:buFont typeface="Arial"/>
              <a:buChar char="•"/>
              <a:defRPr sz="1600">
                <a:solidFill>
                  <a:schemeClr val="lt1"/>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2" name="Google Shape;92;p23"/>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D49E3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93" name="Google Shape;93;p2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110880" y="289611"/>
            <a:ext cx="1882514" cy="803693"/>
          </a:xfrm>
          <a:prstGeom prst="rect">
            <a:avLst/>
          </a:prstGeom>
          <a:noFill/>
          <a:ln>
            <a:noFill/>
          </a:ln>
        </p:spPr>
      </p:pic>
      <p:sp>
        <p:nvSpPr>
          <p:cNvPr id="94" name="Google Shape;94;p23"/>
          <p:cNvSpPr txBox="1">
            <a:spLocks noGrp="1"/>
          </p:cNvSpPr>
          <p:nvPr>
            <p:ph type="sldNum" idx="12"/>
          </p:nvPr>
        </p:nvSpPr>
        <p:spPr>
          <a:xfrm>
            <a:off x="8556784" y="6333134"/>
            <a:ext cx="548700" cy="5247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Referral &amp; Consultation">
  <p:cSld name="Referral &amp; Consultation">
    <p:bg>
      <p:bgPr>
        <a:solidFill>
          <a:srgbClr val="973272"/>
        </a:solidFill>
        <a:effectLst/>
      </p:bgPr>
    </p:bg>
    <p:spTree>
      <p:nvGrpSpPr>
        <p:cNvPr id="1" name="Shape 95"/>
        <p:cNvGrpSpPr/>
        <p:nvPr/>
      </p:nvGrpSpPr>
      <p:grpSpPr>
        <a:xfrm>
          <a:off x="0" y="0"/>
          <a:ext cx="0" cy="0"/>
          <a:chOff x="0" y="0"/>
          <a:chExt cx="0" cy="0"/>
        </a:xfrm>
      </p:grpSpPr>
      <p:pic>
        <p:nvPicPr>
          <p:cNvPr id="96" name="Google Shape;96;p24"/>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211873" y="3734649"/>
            <a:ext cx="7543801" cy="2598379"/>
          </a:xfrm>
          <a:prstGeom prst="rect">
            <a:avLst/>
          </a:prstGeom>
          <a:noFill/>
          <a:ln>
            <a:noFill/>
          </a:ln>
        </p:spPr>
      </p:pic>
      <p:sp>
        <p:nvSpPr>
          <p:cNvPr id="97" name="Google Shape;97;p24"/>
          <p:cNvSpPr txBox="1">
            <a:spLocks noGrp="1"/>
          </p:cNvSpPr>
          <p:nvPr>
            <p:ph type="ctrTitle"/>
          </p:nvPr>
        </p:nvSpPr>
        <p:spPr>
          <a:xfrm>
            <a:off x="685800" y="507368"/>
            <a:ext cx="6425100" cy="477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000"/>
              <a:buFont typeface="Trebuchet MS"/>
              <a:buNone/>
              <a:defRPr sz="3000">
                <a:solidFill>
                  <a:schemeClr val="lt1"/>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24"/>
          <p:cNvSpPr txBox="1">
            <a:spLocks noGrp="1"/>
          </p:cNvSpPr>
          <p:nvPr>
            <p:ph type="subTitle" idx="1"/>
          </p:nvPr>
        </p:nvSpPr>
        <p:spPr>
          <a:xfrm>
            <a:off x="685800" y="1197621"/>
            <a:ext cx="7772400" cy="40599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997A48"/>
              </a:buClr>
              <a:buSzPts val="2400"/>
              <a:buFont typeface="Arial"/>
              <a:buChar char="•"/>
              <a:defRPr sz="2400">
                <a:solidFill>
                  <a:schemeClr val="lt1"/>
                </a:solidFill>
              </a:defRPr>
            </a:lvl1pPr>
            <a:lvl2pPr lvl="1" algn="l">
              <a:lnSpc>
                <a:spcPct val="90000"/>
              </a:lnSpc>
              <a:spcBef>
                <a:spcPts val="500"/>
              </a:spcBef>
              <a:spcAft>
                <a:spcPts val="0"/>
              </a:spcAft>
              <a:buClr>
                <a:srgbClr val="997A48"/>
              </a:buClr>
              <a:buSzPts val="2000"/>
              <a:buFont typeface="Noto Sans Symbols"/>
              <a:buChar char="▪"/>
              <a:defRPr sz="2000">
                <a:solidFill>
                  <a:schemeClr val="lt1"/>
                </a:solidFill>
              </a:defRPr>
            </a:lvl2pPr>
            <a:lvl3pPr lvl="2" algn="l">
              <a:lnSpc>
                <a:spcPct val="90000"/>
              </a:lnSpc>
              <a:spcBef>
                <a:spcPts val="500"/>
              </a:spcBef>
              <a:spcAft>
                <a:spcPts val="0"/>
              </a:spcAft>
              <a:buClr>
                <a:srgbClr val="997A48"/>
              </a:buClr>
              <a:buSzPts val="1800"/>
              <a:buFont typeface="Noto Sans Symbols"/>
              <a:buChar char="⮚"/>
              <a:defRPr sz="1800">
                <a:solidFill>
                  <a:schemeClr val="lt1"/>
                </a:solidFill>
              </a:defRPr>
            </a:lvl3pPr>
            <a:lvl4pPr lvl="3" algn="l">
              <a:lnSpc>
                <a:spcPct val="90000"/>
              </a:lnSpc>
              <a:spcBef>
                <a:spcPts val="500"/>
              </a:spcBef>
              <a:spcAft>
                <a:spcPts val="0"/>
              </a:spcAft>
              <a:buClr>
                <a:srgbClr val="997A48"/>
              </a:buClr>
              <a:buSzPts val="1600"/>
              <a:buFont typeface="Arial"/>
              <a:buChar char="•"/>
              <a:defRPr sz="1600">
                <a:solidFill>
                  <a:schemeClr val="lt1"/>
                </a:solidFill>
              </a:defRPr>
            </a:lvl4pPr>
            <a:lvl5pPr lvl="4" algn="l">
              <a:lnSpc>
                <a:spcPct val="90000"/>
              </a:lnSpc>
              <a:spcBef>
                <a:spcPts val="500"/>
              </a:spcBef>
              <a:spcAft>
                <a:spcPts val="0"/>
              </a:spcAft>
              <a:buClr>
                <a:srgbClr val="997A48"/>
              </a:buClr>
              <a:buSzPts val="1600"/>
              <a:buFont typeface="Arial"/>
              <a:buChar char="•"/>
              <a:defRPr sz="1600">
                <a:solidFill>
                  <a:schemeClr val="lt1"/>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9" name="Google Shape;99;p24"/>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D49E3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00" name="Google Shape;100;p2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110880" y="289611"/>
            <a:ext cx="1882514" cy="803693"/>
          </a:xfrm>
          <a:prstGeom prst="rect">
            <a:avLst/>
          </a:prstGeom>
          <a:noFill/>
          <a:ln>
            <a:noFill/>
          </a:ln>
        </p:spPr>
      </p:pic>
      <p:sp>
        <p:nvSpPr>
          <p:cNvPr id="101" name="Google Shape;101;p24"/>
          <p:cNvSpPr txBox="1">
            <a:spLocks noGrp="1"/>
          </p:cNvSpPr>
          <p:nvPr>
            <p:ph type="sldNum" idx="12"/>
          </p:nvPr>
        </p:nvSpPr>
        <p:spPr>
          <a:xfrm>
            <a:off x="8556784" y="6333134"/>
            <a:ext cx="548700" cy="5247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Diagnostic Testing">
  <p:cSld name="Diagnostic Testing">
    <p:bg>
      <p:bgPr>
        <a:solidFill>
          <a:srgbClr val="661F57"/>
        </a:solidFill>
        <a:effectLst/>
      </p:bgPr>
    </p:bg>
    <p:spTree>
      <p:nvGrpSpPr>
        <p:cNvPr id="1" name="Shape 102"/>
        <p:cNvGrpSpPr/>
        <p:nvPr/>
      </p:nvGrpSpPr>
      <p:grpSpPr>
        <a:xfrm>
          <a:off x="0" y="0"/>
          <a:ext cx="0" cy="0"/>
          <a:chOff x="0" y="0"/>
          <a:chExt cx="0" cy="0"/>
        </a:xfrm>
      </p:grpSpPr>
      <p:pic>
        <p:nvPicPr>
          <p:cNvPr id="103" name="Google Shape;103;p25"/>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211872" y="3737114"/>
            <a:ext cx="7543798" cy="2599652"/>
          </a:xfrm>
          <a:prstGeom prst="rect">
            <a:avLst/>
          </a:prstGeom>
          <a:noFill/>
          <a:ln>
            <a:noFill/>
          </a:ln>
        </p:spPr>
      </p:pic>
      <p:sp>
        <p:nvSpPr>
          <p:cNvPr id="104" name="Google Shape;104;p25"/>
          <p:cNvSpPr txBox="1">
            <a:spLocks noGrp="1"/>
          </p:cNvSpPr>
          <p:nvPr>
            <p:ph type="ctrTitle"/>
          </p:nvPr>
        </p:nvSpPr>
        <p:spPr>
          <a:xfrm>
            <a:off x="685800" y="507368"/>
            <a:ext cx="6425100" cy="477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000"/>
              <a:buFont typeface="Trebuchet MS"/>
              <a:buNone/>
              <a:defRPr sz="3000">
                <a:solidFill>
                  <a:schemeClr val="lt1"/>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25"/>
          <p:cNvSpPr txBox="1">
            <a:spLocks noGrp="1"/>
          </p:cNvSpPr>
          <p:nvPr>
            <p:ph type="subTitle" idx="1"/>
          </p:nvPr>
        </p:nvSpPr>
        <p:spPr>
          <a:xfrm>
            <a:off x="685800" y="1197621"/>
            <a:ext cx="7772400" cy="40599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997A48"/>
              </a:buClr>
              <a:buSzPts val="2400"/>
              <a:buFont typeface="Arial"/>
              <a:buChar char="•"/>
              <a:defRPr sz="2400">
                <a:solidFill>
                  <a:schemeClr val="lt1"/>
                </a:solidFill>
              </a:defRPr>
            </a:lvl1pPr>
            <a:lvl2pPr lvl="1" algn="l">
              <a:lnSpc>
                <a:spcPct val="90000"/>
              </a:lnSpc>
              <a:spcBef>
                <a:spcPts val="500"/>
              </a:spcBef>
              <a:spcAft>
                <a:spcPts val="0"/>
              </a:spcAft>
              <a:buClr>
                <a:srgbClr val="997A48"/>
              </a:buClr>
              <a:buSzPts val="2000"/>
              <a:buFont typeface="Noto Sans Symbols"/>
              <a:buChar char="▪"/>
              <a:defRPr sz="2000">
                <a:solidFill>
                  <a:schemeClr val="lt1"/>
                </a:solidFill>
              </a:defRPr>
            </a:lvl2pPr>
            <a:lvl3pPr lvl="2" algn="l">
              <a:lnSpc>
                <a:spcPct val="90000"/>
              </a:lnSpc>
              <a:spcBef>
                <a:spcPts val="500"/>
              </a:spcBef>
              <a:spcAft>
                <a:spcPts val="0"/>
              </a:spcAft>
              <a:buClr>
                <a:srgbClr val="997A48"/>
              </a:buClr>
              <a:buSzPts val="1800"/>
              <a:buFont typeface="Noto Sans Symbols"/>
              <a:buChar char="⮚"/>
              <a:defRPr sz="1800">
                <a:solidFill>
                  <a:schemeClr val="lt1"/>
                </a:solidFill>
              </a:defRPr>
            </a:lvl3pPr>
            <a:lvl4pPr lvl="3" algn="l">
              <a:lnSpc>
                <a:spcPct val="90000"/>
              </a:lnSpc>
              <a:spcBef>
                <a:spcPts val="500"/>
              </a:spcBef>
              <a:spcAft>
                <a:spcPts val="0"/>
              </a:spcAft>
              <a:buClr>
                <a:srgbClr val="997A48"/>
              </a:buClr>
              <a:buSzPts val="1600"/>
              <a:buFont typeface="Arial"/>
              <a:buChar char="•"/>
              <a:defRPr sz="1600">
                <a:solidFill>
                  <a:schemeClr val="lt1"/>
                </a:solidFill>
              </a:defRPr>
            </a:lvl4pPr>
            <a:lvl5pPr lvl="4" algn="l">
              <a:lnSpc>
                <a:spcPct val="90000"/>
              </a:lnSpc>
              <a:spcBef>
                <a:spcPts val="500"/>
              </a:spcBef>
              <a:spcAft>
                <a:spcPts val="0"/>
              </a:spcAft>
              <a:buClr>
                <a:srgbClr val="997A48"/>
              </a:buClr>
              <a:buSzPts val="1600"/>
              <a:buFont typeface="Arial"/>
              <a:buChar char="•"/>
              <a:defRPr sz="1600">
                <a:solidFill>
                  <a:schemeClr val="lt1"/>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6" name="Google Shape;106;p25"/>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D49E3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07" name="Google Shape;107;p2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110880" y="289611"/>
            <a:ext cx="1882514" cy="803693"/>
          </a:xfrm>
          <a:prstGeom prst="rect">
            <a:avLst/>
          </a:prstGeom>
          <a:noFill/>
          <a:ln>
            <a:noFill/>
          </a:ln>
        </p:spPr>
      </p:pic>
      <p:sp>
        <p:nvSpPr>
          <p:cNvPr id="108" name="Google Shape;108;p25"/>
          <p:cNvSpPr txBox="1">
            <a:spLocks noGrp="1"/>
          </p:cNvSpPr>
          <p:nvPr>
            <p:ph type="sldNum" idx="12"/>
          </p:nvPr>
        </p:nvSpPr>
        <p:spPr>
          <a:xfrm>
            <a:off x="8556784" y="6333134"/>
            <a:ext cx="548700" cy="5247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munication of the Diagnosis">
  <p:cSld name="Communication of the Diagnosis">
    <p:bg>
      <p:bgPr>
        <a:solidFill>
          <a:srgbClr val="3997AF"/>
        </a:solidFill>
        <a:effectLst/>
      </p:bgPr>
    </p:bg>
    <p:spTree>
      <p:nvGrpSpPr>
        <p:cNvPr id="1" name="Shape 109"/>
        <p:cNvGrpSpPr/>
        <p:nvPr/>
      </p:nvGrpSpPr>
      <p:grpSpPr>
        <a:xfrm>
          <a:off x="0" y="0"/>
          <a:ext cx="0" cy="0"/>
          <a:chOff x="0" y="0"/>
          <a:chExt cx="0" cy="0"/>
        </a:xfrm>
      </p:grpSpPr>
      <p:sp>
        <p:nvSpPr>
          <p:cNvPr id="110" name="Google Shape;110;p26"/>
          <p:cNvSpPr txBox="1">
            <a:spLocks noGrp="1"/>
          </p:cNvSpPr>
          <p:nvPr>
            <p:ph type="ctrTitle"/>
          </p:nvPr>
        </p:nvSpPr>
        <p:spPr>
          <a:xfrm>
            <a:off x="685800" y="507368"/>
            <a:ext cx="6425100" cy="477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000"/>
              <a:buFont typeface="Trebuchet MS"/>
              <a:buNone/>
              <a:defRPr sz="3000">
                <a:solidFill>
                  <a:schemeClr val="lt1"/>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26"/>
          <p:cNvSpPr txBox="1">
            <a:spLocks noGrp="1"/>
          </p:cNvSpPr>
          <p:nvPr>
            <p:ph type="subTitle" idx="1"/>
          </p:nvPr>
        </p:nvSpPr>
        <p:spPr>
          <a:xfrm>
            <a:off x="685800" y="1197621"/>
            <a:ext cx="7772400" cy="40599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123F67"/>
              </a:buClr>
              <a:buSzPts val="2400"/>
              <a:buFont typeface="Arial"/>
              <a:buChar char="•"/>
              <a:defRPr sz="2400">
                <a:solidFill>
                  <a:schemeClr val="lt1"/>
                </a:solidFill>
              </a:defRPr>
            </a:lvl1pPr>
            <a:lvl2pPr lvl="1" algn="l">
              <a:lnSpc>
                <a:spcPct val="90000"/>
              </a:lnSpc>
              <a:spcBef>
                <a:spcPts val="500"/>
              </a:spcBef>
              <a:spcAft>
                <a:spcPts val="0"/>
              </a:spcAft>
              <a:buClr>
                <a:srgbClr val="123F67"/>
              </a:buClr>
              <a:buSzPts val="2000"/>
              <a:buFont typeface="Noto Sans Symbols"/>
              <a:buChar char="▪"/>
              <a:defRPr sz="2000">
                <a:solidFill>
                  <a:schemeClr val="lt1"/>
                </a:solidFill>
              </a:defRPr>
            </a:lvl2pPr>
            <a:lvl3pPr lvl="2" algn="l">
              <a:lnSpc>
                <a:spcPct val="90000"/>
              </a:lnSpc>
              <a:spcBef>
                <a:spcPts val="500"/>
              </a:spcBef>
              <a:spcAft>
                <a:spcPts val="0"/>
              </a:spcAft>
              <a:buClr>
                <a:srgbClr val="123F67"/>
              </a:buClr>
              <a:buSzPts val="1800"/>
              <a:buFont typeface="Noto Sans Symbols"/>
              <a:buChar char="⮚"/>
              <a:defRPr sz="1800">
                <a:solidFill>
                  <a:schemeClr val="lt1"/>
                </a:solidFill>
              </a:defRPr>
            </a:lvl3pPr>
            <a:lvl4pPr lvl="3" algn="l">
              <a:lnSpc>
                <a:spcPct val="90000"/>
              </a:lnSpc>
              <a:spcBef>
                <a:spcPts val="500"/>
              </a:spcBef>
              <a:spcAft>
                <a:spcPts val="0"/>
              </a:spcAft>
              <a:buClr>
                <a:srgbClr val="123F67"/>
              </a:buClr>
              <a:buSzPts val="1600"/>
              <a:buFont typeface="Arial"/>
              <a:buChar char="•"/>
              <a:defRPr sz="1600">
                <a:solidFill>
                  <a:schemeClr val="lt1"/>
                </a:solidFill>
              </a:defRPr>
            </a:lvl4pPr>
            <a:lvl5pPr lvl="4" algn="l">
              <a:lnSpc>
                <a:spcPct val="90000"/>
              </a:lnSpc>
              <a:spcBef>
                <a:spcPts val="500"/>
              </a:spcBef>
              <a:spcAft>
                <a:spcPts val="0"/>
              </a:spcAft>
              <a:buClr>
                <a:srgbClr val="123F67"/>
              </a:buClr>
              <a:buSzPts val="1600"/>
              <a:buFont typeface="Arial"/>
              <a:buChar char="•"/>
              <a:defRPr sz="1600">
                <a:solidFill>
                  <a:schemeClr val="lt1"/>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12" name="Google Shape;112;p26"/>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17416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13" name="Google Shape;113;p2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211872" y="3735499"/>
            <a:ext cx="7543798" cy="2599652"/>
          </a:xfrm>
          <a:prstGeom prst="rect">
            <a:avLst/>
          </a:prstGeom>
          <a:noFill/>
          <a:ln>
            <a:noFill/>
          </a:ln>
        </p:spPr>
      </p:pic>
      <p:pic>
        <p:nvPicPr>
          <p:cNvPr id="114" name="Google Shape;114;p2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110880" y="289611"/>
            <a:ext cx="1882514" cy="803693"/>
          </a:xfrm>
          <a:prstGeom prst="rect">
            <a:avLst/>
          </a:prstGeom>
          <a:noFill/>
          <a:ln>
            <a:noFill/>
          </a:ln>
        </p:spPr>
      </p:pic>
      <p:sp>
        <p:nvSpPr>
          <p:cNvPr id="115" name="Google Shape;115;p26"/>
          <p:cNvSpPr txBox="1">
            <a:spLocks noGrp="1"/>
          </p:cNvSpPr>
          <p:nvPr>
            <p:ph type="sldNum" idx="12"/>
          </p:nvPr>
        </p:nvSpPr>
        <p:spPr>
          <a:xfrm>
            <a:off x="8556784" y="6333134"/>
            <a:ext cx="548700" cy="5247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reatment">
  <p:cSld name="Treatment">
    <p:bg>
      <p:bgPr>
        <a:solidFill>
          <a:srgbClr val="3FA5BC"/>
        </a:solidFill>
        <a:effectLst/>
      </p:bgPr>
    </p:bg>
    <p:spTree>
      <p:nvGrpSpPr>
        <p:cNvPr id="1" name="Shape 116"/>
        <p:cNvGrpSpPr/>
        <p:nvPr/>
      </p:nvGrpSpPr>
      <p:grpSpPr>
        <a:xfrm>
          <a:off x="0" y="0"/>
          <a:ext cx="0" cy="0"/>
          <a:chOff x="0" y="0"/>
          <a:chExt cx="0" cy="0"/>
        </a:xfrm>
      </p:grpSpPr>
      <p:pic>
        <p:nvPicPr>
          <p:cNvPr id="117" name="Google Shape;117;p27"/>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211873" y="3742128"/>
            <a:ext cx="7543801" cy="2598379"/>
          </a:xfrm>
          <a:prstGeom prst="rect">
            <a:avLst/>
          </a:prstGeom>
          <a:noFill/>
          <a:ln>
            <a:noFill/>
          </a:ln>
        </p:spPr>
      </p:pic>
      <p:sp>
        <p:nvSpPr>
          <p:cNvPr id="118" name="Google Shape;118;p27"/>
          <p:cNvSpPr txBox="1">
            <a:spLocks noGrp="1"/>
          </p:cNvSpPr>
          <p:nvPr>
            <p:ph type="ctrTitle"/>
          </p:nvPr>
        </p:nvSpPr>
        <p:spPr>
          <a:xfrm>
            <a:off x="685800" y="507368"/>
            <a:ext cx="6425100" cy="477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000"/>
              <a:buFont typeface="Trebuchet MS"/>
              <a:buNone/>
              <a:defRPr sz="3000">
                <a:solidFill>
                  <a:schemeClr val="lt1"/>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27"/>
          <p:cNvSpPr txBox="1">
            <a:spLocks noGrp="1"/>
          </p:cNvSpPr>
          <p:nvPr>
            <p:ph type="subTitle" idx="1"/>
          </p:nvPr>
        </p:nvSpPr>
        <p:spPr>
          <a:xfrm>
            <a:off x="685800" y="1197621"/>
            <a:ext cx="7772400" cy="40599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123F67"/>
              </a:buClr>
              <a:buSzPts val="2400"/>
              <a:buFont typeface="Arial"/>
              <a:buChar char="•"/>
              <a:defRPr sz="2400">
                <a:solidFill>
                  <a:schemeClr val="lt1"/>
                </a:solidFill>
              </a:defRPr>
            </a:lvl1pPr>
            <a:lvl2pPr lvl="1" algn="l">
              <a:lnSpc>
                <a:spcPct val="90000"/>
              </a:lnSpc>
              <a:spcBef>
                <a:spcPts val="500"/>
              </a:spcBef>
              <a:spcAft>
                <a:spcPts val="0"/>
              </a:spcAft>
              <a:buClr>
                <a:srgbClr val="123F67"/>
              </a:buClr>
              <a:buSzPts val="2000"/>
              <a:buFont typeface="Noto Sans Symbols"/>
              <a:buChar char="▪"/>
              <a:defRPr sz="2000">
                <a:solidFill>
                  <a:schemeClr val="lt1"/>
                </a:solidFill>
              </a:defRPr>
            </a:lvl2pPr>
            <a:lvl3pPr lvl="2" algn="l">
              <a:lnSpc>
                <a:spcPct val="90000"/>
              </a:lnSpc>
              <a:spcBef>
                <a:spcPts val="500"/>
              </a:spcBef>
              <a:spcAft>
                <a:spcPts val="0"/>
              </a:spcAft>
              <a:buClr>
                <a:srgbClr val="123F67"/>
              </a:buClr>
              <a:buSzPts val="1800"/>
              <a:buFont typeface="Noto Sans Symbols"/>
              <a:buChar char="⮚"/>
              <a:defRPr sz="1800">
                <a:solidFill>
                  <a:schemeClr val="lt1"/>
                </a:solidFill>
              </a:defRPr>
            </a:lvl3pPr>
            <a:lvl4pPr lvl="3" algn="l">
              <a:lnSpc>
                <a:spcPct val="90000"/>
              </a:lnSpc>
              <a:spcBef>
                <a:spcPts val="500"/>
              </a:spcBef>
              <a:spcAft>
                <a:spcPts val="0"/>
              </a:spcAft>
              <a:buClr>
                <a:srgbClr val="123F67"/>
              </a:buClr>
              <a:buSzPts val="1600"/>
              <a:buFont typeface="Arial"/>
              <a:buChar char="•"/>
              <a:defRPr sz="1600">
                <a:solidFill>
                  <a:schemeClr val="lt1"/>
                </a:solidFill>
              </a:defRPr>
            </a:lvl4pPr>
            <a:lvl5pPr lvl="4" algn="l">
              <a:lnSpc>
                <a:spcPct val="90000"/>
              </a:lnSpc>
              <a:spcBef>
                <a:spcPts val="500"/>
              </a:spcBef>
              <a:spcAft>
                <a:spcPts val="0"/>
              </a:spcAft>
              <a:buClr>
                <a:srgbClr val="123F67"/>
              </a:buClr>
              <a:buSzPts val="1600"/>
              <a:buFont typeface="Arial"/>
              <a:buChar char="•"/>
              <a:defRPr sz="1600">
                <a:solidFill>
                  <a:schemeClr val="lt1"/>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20" name="Google Shape;120;p27"/>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17416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21" name="Google Shape;121;p2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110880" y="289611"/>
            <a:ext cx="1882514" cy="803693"/>
          </a:xfrm>
          <a:prstGeom prst="rect">
            <a:avLst/>
          </a:prstGeom>
          <a:noFill/>
          <a:ln>
            <a:noFill/>
          </a:ln>
        </p:spPr>
      </p:pic>
      <p:sp>
        <p:nvSpPr>
          <p:cNvPr id="122" name="Google Shape;122;p27"/>
          <p:cNvSpPr txBox="1">
            <a:spLocks noGrp="1"/>
          </p:cNvSpPr>
          <p:nvPr>
            <p:ph type="sldNum" idx="12"/>
          </p:nvPr>
        </p:nvSpPr>
        <p:spPr>
          <a:xfrm>
            <a:off x="8556784" y="6333134"/>
            <a:ext cx="548700" cy="5247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utcomes">
  <p:cSld name="Outcomes">
    <p:bg>
      <p:bgPr>
        <a:solidFill>
          <a:srgbClr val="50C3DC"/>
        </a:solidFill>
        <a:effectLst/>
      </p:bgPr>
    </p:bg>
    <p:spTree>
      <p:nvGrpSpPr>
        <p:cNvPr id="1" name="Shape 123"/>
        <p:cNvGrpSpPr/>
        <p:nvPr/>
      </p:nvGrpSpPr>
      <p:grpSpPr>
        <a:xfrm>
          <a:off x="0" y="0"/>
          <a:ext cx="0" cy="0"/>
          <a:chOff x="0" y="0"/>
          <a:chExt cx="0" cy="0"/>
        </a:xfrm>
      </p:grpSpPr>
      <p:pic>
        <p:nvPicPr>
          <p:cNvPr id="124" name="Google Shape;124;p28"/>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211873" y="3742128"/>
            <a:ext cx="7543801" cy="2598379"/>
          </a:xfrm>
          <a:prstGeom prst="rect">
            <a:avLst/>
          </a:prstGeom>
          <a:noFill/>
          <a:ln>
            <a:noFill/>
          </a:ln>
        </p:spPr>
      </p:pic>
      <p:sp>
        <p:nvSpPr>
          <p:cNvPr id="125" name="Google Shape;125;p28"/>
          <p:cNvSpPr txBox="1">
            <a:spLocks noGrp="1"/>
          </p:cNvSpPr>
          <p:nvPr>
            <p:ph type="ctrTitle"/>
          </p:nvPr>
        </p:nvSpPr>
        <p:spPr>
          <a:xfrm>
            <a:off x="685800" y="507368"/>
            <a:ext cx="6425100" cy="477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74168"/>
              </a:buClr>
              <a:buSzPts val="3000"/>
              <a:buFont typeface="Trebuchet MS"/>
              <a:buNone/>
              <a:defRPr sz="3000">
                <a:solidFill>
                  <a:srgbClr val="174168"/>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28"/>
          <p:cNvSpPr txBox="1">
            <a:spLocks noGrp="1"/>
          </p:cNvSpPr>
          <p:nvPr>
            <p:ph type="subTitle" idx="1"/>
          </p:nvPr>
        </p:nvSpPr>
        <p:spPr>
          <a:xfrm>
            <a:off x="685800" y="1197621"/>
            <a:ext cx="7772400" cy="40599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2400"/>
              <a:buFont typeface="Arial"/>
              <a:buChar char="•"/>
              <a:defRPr sz="2400">
                <a:solidFill>
                  <a:srgbClr val="174168"/>
                </a:solidFill>
              </a:defRPr>
            </a:lvl1pPr>
            <a:lvl2pPr lvl="1" algn="l">
              <a:lnSpc>
                <a:spcPct val="90000"/>
              </a:lnSpc>
              <a:spcBef>
                <a:spcPts val="500"/>
              </a:spcBef>
              <a:spcAft>
                <a:spcPts val="0"/>
              </a:spcAft>
              <a:buClr>
                <a:schemeClr val="lt1"/>
              </a:buClr>
              <a:buSzPts val="2000"/>
              <a:buFont typeface="Noto Sans Symbols"/>
              <a:buChar char="▪"/>
              <a:defRPr sz="2000">
                <a:solidFill>
                  <a:srgbClr val="174168"/>
                </a:solidFill>
              </a:defRPr>
            </a:lvl2pPr>
            <a:lvl3pPr lvl="2" algn="l">
              <a:lnSpc>
                <a:spcPct val="90000"/>
              </a:lnSpc>
              <a:spcBef>
                <a:spcPts val="500"/>
              </a:spcBef>
              <a:spcAft>
                <a:spcPts val="0"/>
              </a:spcAft>
              <a:buClr>
                <a:schemeClr val="lt1"/>
              </a:buClr>
              <a:buSzPts val="1800"/>
              <a:buFont typeface="Noto Sans Symbols"/>
              <a:buChar char="⮚"/>
              <a:defRPr sz="1800">
                <a:solidFill>
                  <a:srgbClr val="174168"/>
                </a:solidFill>
              </a:defRPr>
            </a:lvl3pPr>
            <a:lvl4pPr lvl="3" algn="l">
              <a:lnSpc>
                <a:spcPct val="90000"/>
              </a:lnSpc>
              <a:spcBef>
                <a:spcPts val="500"/>
              </a:spcBef>
              <a:spcAft>
                <a:spcPts val="0"/>
              </a:spcAft>
              <a:buClr>
                <a:schemeClr val="lt1"/>
              </a:buClr>
              <a:buSzPts val="1600"/>
              <a:buFont typeface="Arial"/>
              <a:buChar char="•"/>
              <a:defRPr sz="1600">
                <a:solidFill>
                  <a:srgbClr val="174168"/>
                </a:solidFill>
              </a:defRPr>
            </a:lvl4pPr>
            <a:lvl5pPr lvl="4" algn="l">
              <a:lnSpc>
                <a:spcPct val="90000"/>
              </a:lnSpc>
              <a:spcBef>
                <a:spcPts val="500"/>
              </a:spcBef>
              <a:spcAft>
                <a:spcPts val="0"/>
              </a:spcAft>
              <a:buClr>
                <a:schemeClr val="lt1"/>
              </a:buClr>
              <a:buSzPts val="1600"/>
              <a:buFont typeface="Arial"/>
              <a:buChar char="•"/>
              <a:defRPr sz="1600">
                <a:solidFill>
                  <a:srgbClr val="174168"/>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27" name="Google Shape;127;p28"/>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17416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28" name="Google Shape;128;p2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110880" y="289611"/>
            <a:ext cx="1882514" cy="803693"/>
          </a:xfrm>
          <a:prstGeom prst="rect">
            <a:avLst/>
          </a:prstGeom>
          <a:noFill/>
          <a:ln>
            <a:noFill/>
          </a:ln>
        </p:spPr>
      </p:pic>
      <p:sp>
        <p:nvSpPr>
          <p:cNvPr id="129" name="Google Shape;129;p28"/>
          <p:cNvSpPr txBox="1">
            <a:spLocks noGrp="1"/>
          </p:cNvSpPr>
          <p:nvPr>
            <p:ph type="sldNum" idx="12"/>
          </p:nvPr>
        </p:nvSpPr>
        <p:spPr>
          <a:xfrm>
            <a:off x="8556784" y="6333134"/>
            <a:ext cx="548700" cy="5247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0"/>
        <p:cNvGrpSpPr/>
        <p:nvPr/>
      </p:nvGrpSpPr>
      <p:grpSpPr>
        <a:xfrm>
          <a:off x="0" y="0"/>
          <a:ext cx="0" cy="0"/>
          <a:chOff x="0" y="0"/>
          <a:chExt cx="0" cy="0"/>
        </a:xfrm>
      </p:grpSpPr>
      <p:sp>
        <p:nvSpPr>
          <p:cNvPr id="131" name="Google Shape;131;p29"/>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29"/>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29"/>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4"/>
        <p:cNvGrpSpPr/>
        <p:nvPr/>
      </p:nvGrpSpPr>
      <p:grpSpPr>
        <a:xfrm>
          <a:off x="0" y="0"/>
          <a:ext cx="0" cy="0"/>
          <a:chOff x="0" y="0"/>
          <a:chExt cx="0" cy="0"/>
        </a:xfrm>
      </p:grpSpPr>
      <p:sp>
        <p:nvSpPr>
          <p:cNvPr id="135" name="Google Shape;135;p30"/>
          <p:cNvSpPr txBox="1">
            <a:spLocks noGrp="1"/>
          </p:cNvSpPr>
          <p:nvPr>
            <p:ph type="title"/>
          </p:nvPr>
        </p:nvSpPr>
        <p:spPr>
          <a:xfrm>
            <a:off x="946404" y="217984"/>
            <a:ext cx="7269600" cy="816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3A63"/>
              </a:buClr>
              <a:buSzPts val="4000"/>
              <a:buFont typeface="Trebuchet MS"/>
              <a:buNone/>
              <a:defRPr>
                <a:solidFill>
                  <a:srgbClr val="003A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30"/>
          <p:cNvSpPr txBox="1">
            <a:spLocks noGrp="1"/>
          </p:cNvSpPr>
          <p:nvPr>
            <p:ph type="body" idx="1"/>
          </p:nvPr>
        </p:nvSpPr>
        <p:spPr>
          <a:xfrm>
            <a:off x="946404" y="1209963"/>
            <a:ext cx="6830700" cy="4822500"/>
          </a:xfrm>
          <a:prstGeom prst="rect">
            <a:avLst/>
          </a:prstGeom>
          <a:noFill/>
          <a:ln>
            <a:noFill/>
          </a:ln>
        </p:spPr>
        <p:txBody>
          <a:bodyPr spcFirstLastPara="1" wrap="square" lIns="91425" tIns="45700" rIns="91425" bIns="45700" anchor="t" anchorCtr="0">
            <a:normAutofit/>
          </a:bodyPr>
          <a:lstStyle>
            <a:lvl1pPr marL="457200" lvl="0" indent="-365760" algn="l">
              <a:lnSpc>
                <a:spcPct val="95000"/>
              </a:lnSpc>
              <a:spcBef>
                <a:spcPts val="1400"/>
              </a:spcBef>
              <a:spcAft>
                <a:spcPts val="0"/>
              </a:spcAft>
              <a:buSzPts val="2160"/>
              <a:buChar char="•"/>
              <a:defRPr>
                <a:solidFill>
                  <a:srgbClr val="003A63"/>
                </a:solidFill>
              </a:defRPr>
            </a:lvl1pPr>
            <a:lvl2pPr marL="914400" lvl="1" indent="-330200" algn="l">
              <a:lnSpc>
                <a:spcPct val="90000"/>
              </a:lnSpc>
              <a:spcBef>
                <a:spcPts val="300"/>
              </a:spcBef>
              <a:spcAft>
                <a:spcPts val="0"/>
              </a:spcAft>
              <a:buSzPts val="1600"/>
              <a:buChar char="•"/>
              <a:defRPr>
                <a:solidFill>
                  <a:srgbClr val="003A63"/>
                </a:solidFill>
              </a:defRPr>
            </a:lvl2pPr>
            <a:lvl3pPr marL="1371600" lvl="2" indent="-317500" algn="l">
              <a:lnSpc>
                <a:spcPct val="90000"/>
              </a:lnSpc>
              <a:spcBef>
                <a:spcPts val="300"/>
              </a:spcBef>
              <a:spcAft>
                <a:spcPts val="0"/>
              </a:spcAft>
              <a:buSzPts val="1400"/>
              <a:buChar char="•"/>
              <a:defRPr>
                <a:solidFill>
                  <a:srgbClr val="003A63"/>
                </a:solidFill>
              </a:defRPr>
            </a:lvl3pPr>
            <a:lvl4pPr marL="1828800" lvl="3" indent="-317500" algn="l">
              <a:lnSpc>
                <a:spcPct val="90000"/>
              </a:lnSpc>
              <a:spcBef>
                <a:spcPts val="300"/>
              </a:spcBef>
              <a:spcAft>
                <a:spcPts val="0"/>
              </a:spcAft>
              <a:buSzPts val="1400"/>
              <a:buChar char="•"/>
              <a:defRPr>
                <a:solidFill>
                  <a:srgbClr val="003A63"/>
                </a:solidFill>
              </a:defRPr>
            </a:lvl4pPr>
            <a:lvl5pPr marL="2286000" lvl="4" indent="-317500" algn="l">
              <a:lnSpc>
                <a:spcPct val="90000"/>
              </a:lnSpc>
              <a:spcBef>
                <a:spcPts val="300"/>
              </a:spcBef>
              <a:spcAft>
                <a:spcPts val="0"/>
              </a:spcAft>
              <a:buSzPts val="1400"/>
              <a:buChar char="•"/>
              <a:defRPr>
                <a:solidFill>
                  <a:srgbClr val="003A63"/>
                </a:solidFill>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
        <p:nvSpPr>
          <p:cNvPr id="137" name="Google Shape;137;p30"/>
          <p:cNvSpPr txBox="1">
            <a:spLocks noGrp="1"/>
          </p:cNvSpPr>
          <p:nvPr>
            <p:ph type="dt" idx="10"/>
          </p:nvPr>
        </p:nvSpPr>
        <p:spPr>
          <a:xfrm rot="-5400000">
            <a:off x="7831634" y="1044300"/>
            <a:ext cx="1904700" cy="2739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30"/>
          <p:cNvSpPr txBox="1">
            <a:spLocks noGrp="1"/>
          </p:cNvSpPr>
          <p:nvPr>
            <p:ph type="ftr" idx="11"/>
          </p:nvPr>
        </p:nvSpPr>
        <p:spPr>
          <a:xfrm rot="-5400000">
            <a:off x="6993433" y="4092300"/>
            <a:ext cx="35811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30"/>
          <p:cNvSpPr txBox="1">
            <a:spLocks noGrp="1"/>
          </p:cNvSpPr>
          <p:nvPr>
            <p:ph type="sldNum" idx="12"/>
          </p:nvPr>
        </p:nvSpPr>
        <p:spPr>
          <a:xfrm>
            <a:off x="8441055" y="6172201"/>
            <a:ext cx="685800" cy="593700"/>
          </a:xfrm>
          <a:prstGeom prst="rect">
            <a:avLst/>
          </a:prstGeom>
          <a:noFill/>
          <a:ln>
            <a:noFill/>
          </a:ln>
        </p:spPr>
        <p:txBody>
          <a:bodyPr spcFirstLastPara="1" wrap="square" lIns="27425" tIns="45700" rIns="27425" bIns="45700" anchor="ctr" anchorCtr="0">
            <a:norm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140" name="Google Shape;140;p30" descr="A picture containing table&#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851891" y="6163302"/>
            <a:ext cx="4080163" cy="52102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Interior Slide - WHITE">
  <p:cSld name="Interior Slide - WHITE">
    <p:bg>
      <p:bgPr>
        <a:solidFill>
          <a:schemeClr val="lt1"/>
        </a:solidFill>
        <a:effectLst/>
      </p:bgPr>
    </p:bg>
    <p:spTree>
      <p:nvGrpSpPr>
        <p:cNvPr id="1" name="Shape 18"/>
        <p:cNvGrpSpPr/>
        <p:nvPr/>
      </p:nvGrpSpPr>
      <p:grpSpPr>
        <a:xfrm>
          <a:off x="0" y="0"/>
          <a:ext cx="0" cy="0"/>
          <a:chOff x="0" y="0"/>
          <a:chExt cx="0" cy="0"/>
        </a:xfrm>
      </p:grpSpPr>
      <p:sp>
        <p:nvSpPr>
          <p:cNvPr id="19" name="Google Shape;19;p13"/>
          <p:cNvSpPr/>
          <p:nvPr/>
        </p:nvSpPr>
        <p:spPr>
          <a:xfrm>
            <a:off x="0" y="6350632"/>
            <a:ext cx="9144000" cy="570300"/>
          </a:xfrm>
          <a:prstGeom prst="rect">
            <a:avLst/>
          </a:prstGeom>
          <a:solidFill>
            <a:srgbClr val="C08B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 name="Google Shape;20;p13"/>
          <p:cNvSpPr/>
          <p:nvPr/>
        </p:nvSpPr>
        <p:spPr>
          <a:xfrm>
            <a:off x="0" y="6181854"/>
            <a:ext cx="9144000" cy="168900"/>
          </a:xfrm>
          <a:prstGeom prst="rect">
            <a:avLst/>
          </a:prstGeom>
          <a:solidFill>
            <a:srgbClr val="17416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 name="Google Shape;21;p13"/>
          <p:cNvSpPr txBox="1">
            <a:spLocks noGrp="1"/>
          </p:cNvSpPr>
          <p:nvPr>
            <p:ph type="ctrTitle"/>
          </p:nvPr>
        </p:nvSpPr>
        <p:spPr>
          <a:xfrm>
            <a:off x="685800" y="504256"/>
            <a:ext cx="6425100" cy="477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C08B3F"/>
              </a:buClr>
              <a:buSzPts val="3000"/>
              <a:buFont typeface="Trebuchet MS"/>
              <a:buNone/>
              <a:defRPr sz="3000">
                <a:solidFill>
                  <a:srgbClr val="C08B3F"/>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3"/>
          <p:cNvSpPr txBox="1">
            <a:spLocks noGrp="1"/>
          </p:cNvSpPr>
          <p:nvPr>
            <p:ph type="subTitle" idx="1"/>
          </p:nvPr>
        </p:nvSpPr>
        <p:spPr>
          <a:xfrm>
            <a:off x="685800" y="1194509"/>
            <a:ext cx="7772400" cy="40599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997A48"/>
              </a:buClr>
              <a:buSzPts val="2400"/>
              <a:buFont typeface="Arial"/>
              <a:buChar char="•"/>
              <a:defRPr sz="2400">
                <a:solidFill>
                  <a:srgbClr val="174168"/>
                </a:solidFill>
              </a:defRPr>
            </a:lvl1pPr>
            <a:lvl2pPr lvl="1" algn="l">
              <a:lnSpc>
                <a:spcPct val="90000"/>
              </a:lnSpc>
              <a:spcBef>
                <a:spcPts val="500"/>
              </a:spcBef>
              <a:spcAft>
                <a:spcPts val="0"/>
              </a:spcAft>
              <a:buClr>
                <a:srgbClr val="997A48"/>
              </a:buClr>
              <a:buSzPts val="2000"/>
              <a:buFont typeface="Noto Sans Symbols"/>
              <a:buChar char="▪"/>
              <a:defRPr sz="2000">
                <a:solidFill>
                  <a:srgbClr val="174168"/>
                </a:solidFill>
              </a:defRPr>
            </a:lvl2pPr>
            <a:lvl3pPr lvl="2" algn="l">
              <a:lnSpc>
                <a:spcPct val="90000"/>
              </a:lnSpc>
              <a:spcBef>
                <a:spcPts val="500"/>
              </a:spcBef>
              <a:spcAft>
                <a:spcPts val="0"/>
              </a:spcAft>
              <a:buClr>
                <a:srgbClr val="997A48"/>
              </a:buClr>
              <a:buSzPts val="1800"/>
              <a:buFont typeface="Noto Sans Symbols"/>
              <a:buChar char="⮚"/>
              <a:defRPr sz="1800">
                <a:solidFill>
                  <a:srgbClr val="174168"/>
                </a:solidFill>
              </a:defRPr>
            </a:lvl3pPr>
            <a:lvl4pPr lvl="3" algn="l">
              <a:lnSpc>
                <a:spcPct val="90000"/>
              </a:lnSpc>
              <a:spcBef>
                <a:spcPts val="500"/>
              </a:spcBef>
              <a:spcAft>
                <a:spcPts val="0"/>
              </a:spcAft>
              <a:buClr>
                <a:srgbClr val="997A48"/>
              </a:buClr>
              <a:buSzPts val="1600"/>
              <a:buFont typeface="Arial"/>
              <a:buChar char="•"/>
              <a:defRPr sz="1600">
                <a:solidFill>
                  <a:srgbClr val="174168"/>
                </a:solidFill>
              </a:defRPr>
            </a:lvl4pPr>
            <a:lvl5pPr lvl="4" algn="l">
              <a:lnSpc>
                <a:spcPct val="90000"/>
              </a:lnSpc>
              <a:spcBef>
                <a:spcPts val="500"/>
              </a:spcBef>
              <a:spcAft>
                <a:spcPts val="0"/>
              </a:spcAft>
              <a:buClr>
                <a:srgbClr val="997A48"/>
              </a:buClr>
              <a:buSzPts val="1600"/>
              <a:buFont typeface="Arial"/>
              <a:buChar char="•"/>
              <a:defRPr sz="1600">
                <a:solidFill>
                  <a:srgbClr val="174168"/>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3" name="Google Shape;23;p13"/>
          <p:cNvSpPr txBox="1">
            <a:spLocks noGrp="1"/>
          </p:cNvSpPr>
          <p:nvPr>
            <p:ph type="sldNum" idx="12"/>
          </p:nvPr>
        </p:nvSpPr>
        <p:spPr>
          <a:xfrm>
            <a:off x="8556784" y="6333134"/>
            <a:ext cx="548700" cy="5247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p13"/>
          <p:cNvSpPr/>
          <p:nvPr/>
        </p:nvSpPr>
        <p:spPr>
          <a:xfrm>
            <a:off x="7364500" y="6139602"/>
            <a:ext cx="1805400" cy="798600"/>
          </a:xfrm>
          <a:prstGeom prst="roundRect">
            <a:avLst>
              <a:gd name="adj" fmla="val 16667"/>
            </a:avLst>
          </a:prstGeom>
          <a:solidFill>
            <a:srgbClr val="50C3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pic>
        <p:nvPicPr>
          <p:cNvPr id="25" name="Google Shape;25;p13"/>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427325" y="6243805"/>
            <a:ext cx="1679750" cy="5925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chemeClr val="lt1"/>
        </a:solidFill>
        <a:effectLst/>
      </p:bgPr>
    </p:bg>
    <p:spTree>
      <p:nvGrpSpPr>
        <p:cNvPr id="1" name="Shape 147"/>
        <p:cNvGrpSpPr/>
        <p:nvPr/>
      </p:nvGrpSpPr>
      <p:grpSpPr>
        <a:xfrm>
          <a:off x="0" y="0"/>
          <a:ext cx="0" cy="0"/>
          <a:chOff x="0" y="0"/>
          <a:chExt cx="0" cy="0"/>
        </a:xfrm>
      </p:grpSpPr>
      <p:sp>
        <p:nvSpPr>
          <p:cNvPr id="148" name="Google Shape;148;g2ae1fa1d7a9_0_235"/>
          <p:cNvSpPr/>
          <p:nvPr/>
        </p:nvSpPr>
        <p:spPr>
          <a:xfrm>
            <a:off x="0" y="6350632"/>
            <a:ext cx="9144000" cy="570300"/>
          </a:xfrm>
          <a:prstGeom prst="rect">
            <a:avLst/>
          </a:prstGeom>
          <a:solidFill>
            <a:srgbClr val="C08B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9" name="Google Shape;149;g2ae1fa1d7a9_0_235"/>
          <p:cNvSpPr/>
          <p:nvPr/>
        </p:nvSpPr>
        <p:spPr>
          <a:xfrm>
            <a:off x="0" y="6181854"/>
            <a:ext cx="9144000" cy="168900"/>
          </a:xfrm>
          <a:prstGeom prst="rect">
            <a:avLst/>
          </a:prstGeom>
          <a:solidFill>
            <a:srgbClr val="17416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0" name="Google Shape;150;g2ae1fa1d7a9_0_235"/>
          <p:cNvSpPr txBox="1">
            <a:spLocks noGrp="1"/>
          </p:cNvSpPr>
          <p:nvPr>
            <p:ph type="ctrTitle"/>
          </p:nvPr>
        </p:nvSpPr>
        <p:spPr>
          <a:xfrm>
            <a:off x="685800" y="509969"/>
            <a:ext cx="6498600" cy="4779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rgbClr val="C08B3F"/>
              </a:buClr>
              <a:buSzPts val="3000"/>
              <a:buFont typeface="Trebuchet MS"/>
              <a:buNone/>
              <a:defRPr sz="3000">
                <a:solidFill>
                  <a:srgbClr val="C08B3F"/>
                </a:solidFill>
                <a:latin typeface="Trebuchet MS"/>
                <a:ea typeface="Trebuchet MS"/>
                <a:cs typeface="Trebuchet MS"/>
                <a:sym typeface="Trebuchet M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1" name="Google Shape;151;g2ae1fa1d7a9_0_235"/>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7416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pic>
        <p:nvPicPr>
          <p:cNvPr id="152" name="Google Shape;152;g2ae1fa1d7a9_0_235"/>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110880" y="289611"/>
            <a:ext cx="1411886" cy="685012"/>
          </a:xfrm>
          <a:prstGeom prst="rect">
            <a:avLst/>
          </a:prstGeom>
          <a:noFill/>
          <a:ln>
            <a:noFill/>
          </a:ln>
        </p:spPr>
      </p:pic>
      <p:pic>
        <p:nvPicPr>
          <p:cNvPr id="153" name="Google Shape;153;g2ae1fa1d7a9_0_23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184315" y="1233246"/>
            <a:ext cx="1268058" cy="317015"/>
          </a:xfrm>
          <a:prstGeom prst="rect">
            <a:avLst/>
          </a:prstGeom>
          <a:noFill/>
          <a:ln>
            <a:noFill/>
          </a:ln>
        </p:spPr>
      </p:pic>
      <p:sp>
        <p:nvSpPr>
          <p:cNvPr id="154" name="Google Shape;154;g2ae1fa1d7a9_0_235"/>
          <p:cNvSpPr txBox="1">
            <a:spLocks noGrp="1"/>
          </p:cNvSpPr>
          <p:nvPr>
            <p:ph type="sldNum" idx="12"/>
          </p:nvPr>
        </p:nvSpPr>
        <p:spPr>
          <a:xfrm>
            <a:off x="8556784" y="6333134"/>
            <a:ext cx="548700" cy="524700"/>
          </a:xfrm>
          <a:prstGeom prst="rect">
            <a:avLst/>
          </a:prstGeom>
        </p:spPr>
        <p:txBody>
          <a:bodyPr spcFirstLastPara="1" wrap="square" lIns="91425" tIns="45700" rIns="91425" bIns="45700" anchor="t" anchorCtr="0">
            <a:noAutofit/>
          </a:bodyPr>
          <a:lstStyle>
            <a:lvl1pPr lvl="0" rtl="0">
              <a:buNone/>
              <a:defRPr sz="1300">
                <a:solidFill>
                  <a:schemeClr val="dk1"/>
                </a:solidFill>
              </a:defRPr>
            </a:lvl1pPr>
            <a:lvl2pPr lvl="1" rtl="0">
              <a:buNone/>
              <a:defRPr sz="1300">
                <a:solidFill>
                  <a:schemeClr val="dk1"/>
                </a:solidFill>
              </a:defRPr>
            </a:lvl2pPr>
            <a:lvl3pPr lvl="2" rtl="0">
              <a:buNone/>
              <a:defRPr sz="1300">
                <a:solidFill>
                  <a:schemeClr val="dk1"/>
                </a:solidFill>
              </a:defRPr>
            </a:lvl3pPr>
            <a:lvl4pPr lvl="3" rtl="0">
              <a:buNone/>
              <a:defRPr sz="1300">
                <a:solidFill>
                  <a:schemeClr val="dk1"/>
                </a:solidFill>
              </a:defRPr>
            </a:lvl4pPr>
            <a:lvl5pPr lvl="4" rtl="0">
              <a:buNone/>
              <a:defRPr sz="1300">
                <a:solidFill>
                  <a:schemeClr val="dk1"/>
                </a:solidFill>
              </a:defRPr>
            </a:lvl5pPr>
            <a:lvl6pPr lvl="5" rtl="0">
              <a:buNone/>
              <a:defRPr sz="1300">
                <a:solidFill>
                  <a:schemeClr val="dk1"/>
                </a:solidFill>
              </a:defRPr>
            </a:lvl6pPr>
            <a:lvl7pPr lvl="6" rtl="0">
              <a:buNone/>
              <a:defRPr sz="1300">
                <a:solidFill>
                  <a:schemeClr val="dk1"/>
                </a:solidFill>
              </a:defRPr>
            </a:lvl7pPr>
            <a:lvl8pPr lvl="7" rtl="0">
              <a:buNone/>
              <a:defRPr sz="1300">
                <a:solidFill>
                  <a:schemeClr val="dk1"/>
                </a:solidFill>
              </a:defRPr>
            </a:lvl8pPr>
            <a:lvl9pPr lvl="8" rtl="0">
              <a:buNone/>
              <a:defRPr sz="1300">
                <a:solidFill>
                  <a:schemeClr val="dk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atient Experiences a Health Problem" type="title">
  <p:cSld name="TITLE">
    <p:bg>
      <p:bgPr>
        <a:solidFill>
          <a:srgbClr val="174168"/>
        </a:solidFill>
        <a:effectLst/>
      </p:bgPr>
    </p:bg>
    <p:spTree>
      <p:nvGrpSpPr>
        <p:cNvPr id="1" name="Shape 155"/>
        <p:cNvGrpSpPr/>
        <p:nvPr/>
      </p:nvGrpSpPr>
      <p:grpSpPr>
        <a:xfrm>
          <a:off x="0" y="0"/>
          <a:ext cx="0" cy="0"/>
          <a:chOff x="0" y="0"/>
          <a:chExt cx="0" cy="0"/>
        </a:xfrm>
      </p:grpSpPr>
      <p:sp>
        <p:nvSpPr>
          <p:cNvPr id="156" name="Google Shape;156;g2ae1fa1d7a9_0_243"/>
          <p:cNvSpPr txBox="1">
            <a:spLocks noGrp="1"/>
          </p:cNvSpPr>
          <p:nvPr>
            <p:ph type="ctrTitle"/>
          </p:nvPr>
        </p:nvSpPr>
        <p:spPr>
          <a:xfrm>
            <a:off x="685800" y="507374"/>
            <a:ext cx="6425100" cy="4779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lt1"/>
              </a:buClr>
              <a:buSzPts val="3000"/>
              <a:buFont typeface="Trebuchet MS"/>
              <a:buNone/>
              <a:defRPr sz="3000">
                <a:solidFill>
                  <a:schemeClr val="lt1"/>
                </a:solidFill>
                <a:latin typeface="Trebuchet MS"/>
                <a:ea typeface="Trebuchet MS"/>
                <a:cs typeface="Trebuchet MS"/>
                <a:sym typeface="Trebuchet M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7" name="Google Shape;157;g2ae1fa1d7a9_0_243"/>
          <p:cNvSpPr txBox="1">
            <a:spLocks noGrp="1"/>
          </p:cNvSpPr>
          <p:nvPr>
            <p:ph type="subTitle" idx="1"/>
          </p:nvPr>
        </p:nvSpPr>
        <p:spPr>
          <a:xfrm>
            <a:off x="685800" y="1197627"/>
            <a:ext cx="7772400" cy="40599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1000"/>
              </a:spcBef>
              <a:spcAft>
                <a:spcPts val="0"/>
              </a:spcAft>
              <a:buClr>
                <a:srgbClr val="997A48"/>
              </a:buClr>
              <a:buSzPts val="2400"/>
              <a:buFont typeface="Arial"/>
              <a:buChar char="•"/>
              <a:defRPr sz="2400">
                <a:solidFill>
                  <a:schemeClr val="lt1"/>
                </a:solidFill>
              </a:defRPr>
            </a:lvl1pPr>
            <a:lvl2pPr lvl="1" algn="l" rtl="0">
              <a:lnSpc>
                <a:spcPct val="90000"/>
              </a:lnSpc>
              <a:spcBef>
                <a:spcPts val="500"/>
              </a:spcBef>
              <a:spcAft>
                <a:spcPts val="0"/>
              </a:spcAft>
              <a:buClr>
                <a:srgbClr val="997A48"/>
              </a:buClr>
              <a:buSzPts val="2000"/>
              <a:buFont typeface="Noto Sans Symbols"/>
              <a:buChar char="▪"/>
              <a:defRPr sz="2000">
                <a:solidFill>
                  <a:schemeClr val="lt1"/>
                </a:solidFill>
              </a:defRPr>
            </a:lvl2pPr>
            <a:lvl3pPr lvl="2" algn="l" rtl="0">
              <a:lnSpc>
                <a:spcPct val="90000"/>
              </a:lnSpc>
              <a:spcBef>
                <a:spcPts val="500"/>
              </a:spcBef>
              <a:spcAft>
                <a:spcPts val="0"/>
              </a:spcAft>
              <a:buClr>
                <a:srgbClr val="997A48"/>
              </a:buClr>
              <a:buSzPts val="1800"/>
              <a:buFont typeface="Noto Sans Symbols"/>
              <a:buChar char="⮚"/>
              <a:defRPr sz="1800">
                <a:solidFill>
                  <a:schemeClr val="lt1"/>
                </a:solidFill>
              </a:defRPr>
            </a:lvl3pPr>
            <a:lvl4pPr lvl="3" algn="l" rtl="0">
              <a:lnSpc>
                <a:spcPct val="90000"/>
              </a:lnSpc>
              <a:spcBef>
                <a:spcPts val="500"/>
              </a:spcBef>
              <a:spcAft>
                <a:spcPts val="0"/>
              </a:spcAft>
              <a:buClr>
                <a:srgbClr val="997A48"/>
              </a:buClr>
              <a:buSzPts val="1600"/>
              <a:buFont typeface="Arial"/>
              <a:buChar char="•"/>
              <a:defRPr sz="1600">
                <a:solidFill>
                  <a:schemeClr val="lt1"/>
                </a:solidFill>
              </a:defRPr>
            </a:lvl4pPr>
            <a:lvl5pPr lvl="4" algn="l" rtl="0">
              <a:lnSpc>
                <a:spcPct val="90000"/>
              </a:lnSpc>
              <a:spcBef>
                <a:spcPts val="500"/>
              </a:spcBef>
              <a:spcAft>
                <a:spcPts val="0"/>
              </a:spcAft>
              <a:buClr>
                <a:srgbClr val="997A48"/>
              </a:buClr>
              <a:buSzPts val="1600"/>
              <a:buFont typeface="Arial"/>
              <a:buChar char="•"/>
              <a:defRPr sz="1600">
                <a:solidFill>
                  <a:schemeClr val="lt1"/>
                </a:solidFill>
              </a:defRPr>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158" name="Google Shape;158;g2ae1fa1d7a9_0_243"/>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D49E3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pic>
        <p:nvPicPr>
          <p:cNvPr id="159" name="Google Shape;159;g2ae1fa1d7a9_0_243"/>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211872" y="3735499"/>
            <a:ext cx="7543796" cy="2602076"/>
          </a:xfrm>
          <a:prstGeom prst="rect">
            <a:avLst/>
          </a:prstGeom>
          <a:noFill/>
          <a:ln>
            <a:noFill/>
          </a:ln>
        </p:spPr>
      </p:pic>
      <p:pic>
        <p:nvPicPr>
          <p:cNvPr id="160" name="Google Shape;160;g2ae1fa1d7a9_0_24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110880" y="289611"/>
            <a:ext cx="1882514" cy="803693"/>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atient Engages with Health Care System">
  <p:cSld name="Patient Engages with Health Care System">
    <p:bg>
      <p:bgPr>
        <a:solidFill>
          <a:srgbClr val="205D84"/>
        </a:solidFill>
        <a:effectLst/>
      </p:bgPr>
    </p:bg>
    <p:spTree>
      <p:nvGrpSpPr>
        <p:cNvPr id="1" name="Shape 161"/>
        <p:cNvGrpSpPr/>
        <p:nvPr/>
      </p:nvGrpSpPr>
      <p:grpSpPr>
        <a:xfrm>
          <a:off x="0" y="0"/>
          <a:ext cx="0" cy="0"/>
          <a:chOff x="0" y="0"/>
          <a:chExt cx="0" cy="0"/>
        </a:xfrm>
      </p:grpSpPr>
      <p:pic>
        <p:nvPicPr>
          <p:cNvPr id="162" name="Google Shape;162;g2ae1fa1d7a9_0_249"/>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211872" y="3735499"/>
            <a:ext cx="7543796" cy="2602076"/>
          </a:xfrm>
          <a:prstGeom prst="rect">
            <a:avLst/>
          </a:prstGeom>
          <a:noFill/>
          <a:ln>
            <a:noFill/>
          </a:ln>
        </p:spPr>
      </p:pic>
      <p:sp>
        <p:nvSpPr>
          <p:cNvPr id="163" name="Google Shape;163;g2ae1fa1d7a9_0_249"/>
          <p:cNvSpPr txBox="1">
            <a:spLocks noGrp="1"/>
          </p:cNvSpPr>
          <p:nvPr>
            <p:ph type="ctrTitle"/>
          </p:nvPr>
        </p:nvSpPr>
        <p:spPr>
          <a:xfrm>
            <a:off x="685800" y="507367"/>
            <a:ext cx="6425100" cy="4779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lt1"/>
              </a:buClr>
              <a:buSzPts val="3000"/>
              <a:buFont typeface="Trebuchet MS"/>
              <a:buNone/>
              <a:defRPr sz="3000">
                <a:solidFill>
                  <a:schemeClr val="lt1"/>
                </a:solidFill>
                <a:latin typeface="Trebuchet MS"/>
                <a:ea typeface="Trebuchet MS"/>
                <a:cs typeface="Trebuchet MS"/>
                <a:sym typeface="Trebuchet M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4" name="Google Shape;164;g2ae1fa1d7a9_0_249"/>
          <p:cNvSpPr txBox="1">
            <a:spLocks noGrp="1"/>
          </p:cNvSpPr>
          <p:nvPr>
            <p:ph type="subTitle" idx="1"/>
          </p:nvPr>
        </p:nvSpPr>
        <p:spPr>
          <a:xfrm>
            <a:off x="685800" y="1197620"/>
            <a:ext cx="7772400" cy="40599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1000"/>
              </a:spcBef>
              <a:spcAft>
                <a:spcPts val="0"/>
              </a:spcAft>
              <a:buClr>
                <a:srgbClr val="997A48"/>
              </a:buClr>
              <a:buSzPts val="2400"/>
              <a:buFont typeface="Arial"/>
              <a:buChar char="•"/>
              <a:defRPr sz="2400">
                <a:solidFill>
                  <a:schemeClr val="lt1"/>
                </a:solidFill>
              </a:defRPr>
            </a:lvl1pPr>
            <a:lvl2pPr lvl="1" algn="l" rtl="0">
              <a:lnSpc>
                <a:spcPct val="90000"/>
              </a:lnSpc>
              <a:spcBef>
                <a:spcPts val="500"/>
              </a:spcBef>
              <a:spcAft>
                <a:spcPts val="0"/>
              </a:spcAft>
              <a:buClr>
                <a:srgbClr val="997A48"/>
              </a:buClr>
              <a:buSzPts val="2000"/>
              <a:buFont typeface="Noto Sans Symbols"/>
              <a:buChar char="▪"/>
              <a:defRPr sz="2000">
                <a:solidFill>
                  <a:schemeClr val="lt1"/>
                </a:solidFill>
              </a:defRPr>
            </a:lvl2pPr>
            <a:lvl3pPr lvl="2" algn="l" rtl="0">
              <a:lnSpc>
                <a:spcPct val="90000"/>
              </a:lnSpc>
              <a:spcBef>
                <a:spcPts val="500"/>
              </a:spcBef>
              <a:spcAft>
                <a:spcPts val="0"/>
              </a:spcAft>
              <a:buClr>
                <a:srgbClr val="997A48"/>
              </a:buClr>
              <a:buSzPts val="1800"/>
              <a:buFont typeface="Noto Sans Symbols"/>
              <a:buChar char="⮚"/>
              <a:defRPr sz="1800">
                <a:solidFill>
                  <a:schemeClr val="lt1"/>
                </a:solidFill>
              </a:defRPr>
            </a:lvl3pPr>
            <a:lvl4pPr lvl="3" algn="l" rtl="0">
              <a:lnSpc>
                <a:spcPct val="90000"/>
              </a:lnSpc>
              <a:spcBef>
                <a:spcPts val="500"/>
              </a:spcBef>
              <a:spcAft>
                <a:spcPts val="0"/>
              </a:spcAft>
              <a:buClr>
                <a:srgbClr val="997A48"/>
              </a:buClr>
              <a:buSzPts val="1600"/>
              <a:buFont typeface="Arial"/>
              <a:buChar char="•"/>
              <a:defRPr sz="1600">
                <a:solidFill>
                  <a:schemeClr val="lt1"/>
                </a:solidFill>
              </a:defRPr>
            </a:lvl4pPr>
            <a:lvl5pPr lvl="4" algn="l" rtl="0">
              <a:lnSpc>
                <a:spcPct val="90000"/>
              </a:lnSpc>
              <a:spcBef>
                <a:spcPts val="500"/>
              </a:spcBef>
              <a:spcAft>
                <a:spcPts val="0"/>
              </a:spcAft>
              <a:buClr>
                <a:srgbClr val="997A48"/>
              </a:buClr>
              <a:buSzPts val="1600"/>
              <a:buFont typeface="Arial"/>
              <a:buChar char="•"/>
              <a:defRPr sz="1600">
                <a:solidFill>
                  <a:schemeClr val="lt1"/>
                </a:solidFill>
              </a:defRPr>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165" name="Google Shape;165;g2ae1fa1d7a9_0_249"/>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D49E3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pic>
        <p:nvPicPr>
          <p:cNvPr id="166" name="Google Shape;166;g2ae1fa1d7a9_0_24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110880" y="289611"/>
            <a:ext cx="1882514" cy="803693"/>
          </a:xfrm>
          <a:prstGeom prst="rect">
            <a:avLst/>
          </a:prstGeom>
          <a:noFill/>
          <a:ln>
            <a:noFill/>
          </a:ln>
        </p:spPr>
      </p:pic>
      <p:sp>
        <p:nvSpPr>
          <p:cNvPr id="167" name="Google Shape;167;g2ae1fa1d7a9_0_249"/>
          <p:cNvSpPr txBox="1">
            <a:spLocks noGrp="1"/>
          </p:cNvSpPr>
          <p:nvPr>
            <p:ph type="sldNum" idx="12"/>
          </p:nvPr>
        </p:nvSpPr>
        <p:spPr>
          <a:xfrm>
            <a:off x="8556784" y="6333134"/>
            <a:ext cx="548700" cy="524700"/>
          </a:xfrm>
          <a:prstGeom prst="rect">
            <a:avLst/>
          </a:prstGeom>
        </p:spPr>
        <p:txBody>
          <a:bodyPr spcFirstLastPara="1" wrap="square" lIns="91425" tIns="45700" rIns="91425" bIns="45700" anchor="t" anchorCtr="0">
            <a:noAutofit/>
          </a:bodyPr>
          <a:lstStyle>
            <a:lvl1pPr lvl="0" rtl="0">
              <a:buNone/>
              <a:defRPr sz="1300">
                <a:solidFill>
                  <a:schemeClr val="dk1"/>
                </a:solidFill>
              </a:defRPr>
            </a:lvl1pPr>
            <a:lvl2pPr lvl="1" rtl="0">
              <a:buNone/>
              <a:defRPr sz="1300">
                <a:solidFill>
                  <a:schemeClr val="dk1"/>
                </a:solidFill>
              </a:defRPr>
            </a:lvl2pPr>
            <a:lvl3pPr lvl="2" rtl="0">
              <a:buNone/>
              <a:defRPr sz="1300">
                <a:solidFill>
                  <a:schemeClr val="dk1"/>
                </a:solidFill>
              </a:defRPr>
            </a:lvl3pPr>
            <a:lvl4pPr lvl="3" rtl="0">
              <a:buNone/>
              <a:defRPr sz="1300">
                <a:solidFill>
                  <a:schemeClr val="dk1"/>
                </a:solidFill>
              </a:defRPr>
            </a:lvl4pPr>
            <a:lvl5pPr lvl="4" rtl="0">
              <a:buNone/>
              <a:defRPr sz="1300">
                <a:solidFill>
                  <a:schemeClr val="dk1"/>
                </a:solidFill>
              </a:defRPr>
            </a:lvl5pPr>
            <a:lvl6pPr lvl="5" rtl="0">
              <a:buNone/>
              <a:defRPr sz="1300">
                <a:solidFill>
                  <a:schemeClr val="dk1"/>
                </a:solidFill>
              </a:defRPr>
            </a:lvl6pPr>
            <a:lvl7pPr lvl="6" rtl="0">
              <a:buNone/>
              <a:defRPr sz="1300">
                <a:solidFill>
                  <a:schemeClr val="dk1"/>
                </a:solidFill>
              </a:defRPr>
            </a:lvl7pPr>
            <a:lvl8pPr lvl="7" rtl="0">
              <a:buNone/>
              <a:defRPr sz="1300">
                <a:solidFill>
                  <a:schemeClr val="dk1"/>
                </a:solidFill>
              </a:defRPr>
            </a:lvl8pPr>
            <a:lvl9pPr lvl="8" rtl="0">
              <a:buNone/>
              <a:defRPr sz="1300">
                <a:solidFill>
                  <a:schemeClr val="dk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Information Gathering">
  <p:cSld name="Information Gathering">
    <p:bg>
      <p:bgPr>
        <a:solidFill>
          <a:srgbClr val="E7AE30"/>
        </a:solidFill>
        <a:effectLst/>
      </p:bgPr>
    </p:bg>
    <p:spTree>
      <p:nvGrpSpPr>
        <p:cNvPr id="1" name="Shape 168"/>
        <p:cNvGrpSpPr/>
        <p:nvPr/>
      </p:nvGrpSpPr>
      <p:grpSpPr>
        <a:xfrm>
          <a:off x="0" y="0"/>
          <a:ext cx="0" cy="0"/>
          <a:chOff x="0" y="0"/>
          <a:chExt cx="0" cy="0"/>
        </a:xfrm>
      </p:grpSpPr>
      <p:pic>
        <p:nvPicPr>
          <p:cNvPr id="169" name="Google Shape;169;g2ae1fa1d7a9_0_25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211873" y="3735499"/>
            <a:ext cx="7543798" cy="2603350"/>
          </a:xfrm>
          <a:prstGeom prst="rect">
            <a:avLst/>
          </a:prstGeom>
          <a:noFill/>
          <a:ln>
            <a:noFill/>
          </a:ln>
        </p:spPr>
      </p:pic>
      <p:sp>
        <p:nvSpPr>
          <p:cNvPr id="170" name="Google Shape;170;g2ae1fa1d7a9_0_256"/>
          <p:cNvSpPr txBox="1">
            <a:spLocks noGrp="1"/>
          </p:cNvSpPr>
          <p:nvPr>
            <p:ph type="ctrTitle"/>
          </p:nvPr>
        </p:nvSpPr>
        <p:spPr>
          <a:xfrm>
            <a:off x="685800" y="507368"/>
            <a:ext cx="6425100" cy="4779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rgbClr val="123F67"/>
              </a:buClr>
              <a:buSzPts val="3000"/>
              <a:buFont typeface="Trebuchet MS"/>
              <a:buNone/>
              <a:defRPr sz="3000">
                <a:solidFill>
                  <a:srgbClr val="123F67"/>
                </a:solidFill>
                <a:latin typeface="Trebuchet MS"/>
                <a:ea typeface="Trebuchet MS"/>
                <a:cs typeface="Trebuchet MS"/>
                <a:sym typeface="Trebuchet M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1" name="Google Shape;171;g2ae1fa1d7a9_0_256"/>
          <p:cNvSpPr txBox="1">
            <a:spLocks noGrp="1"/>
          </p:cNvSpPr>
          <p:nvPr>
            <p:ph type="subTitle" idx="1"/>
          </p:nvPr>
        </p:nvSpPr>
        <p:spPr>
          <a:xfrm>
            <a:off x="685800" y="1197621"/>
            <a:ext cx="7772400" cy="40599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1000"/>
              </a:spcBef>
              <a:spcAft>
                <a:spcPts val="0"/>
              </a:spcAft>
              <a:buClr>
                <a:srgbClr val="997A48"/>
              </a:buClr>
              <a:buSzPts val="2400"/>
              <a:buFont typeface="Arial"/>
              <a:buChar char="•"/>
              <a:defRPr sz="2400">
                <a:solidFill>
                  <a:srgbClr val="123F67"/>
                </a:solidFill>
              </a:defRPr>
            </a:lvl1pPr>
            <a:lvl2pPr lvl="1" algn="l" rtl="0">
              <a:lnSpc>
                <a:spcPct val="90000"/>
              </a:lnSpc>
              <a:spcBef>
                <a:spcPts val="500"/>
              </a:spcBef>
              <a:spcAft>
                <a:spcPts val="0"/>
              </a:spcAft>
              <a:buClr>
                <a:srgbClr val="997A48"/>
              </a:buClr>
              <a:buSzPts val="2000"/>
              <a:buFont typeface="Noto Sans Symbols"/>
              <a:buChar char="▪"/>
              <a:defRPr sz="2000">
                <a:solidFill>
                  <a:srgbClr val="123F67"/>
                </a:solidFill>
              </a:defRPr>
            </a:lvl2pPr>
            <a:lvl3pPr lvl="2" algn="l" rtl="0">
              <a:lnSpc>
                <a:spcPct val="90000"/>
              </a:lnSpc>
              <a:spcBef>
                <a:spcPts val="500"/>
              </a:spcBef>
              <a:spcAft>
                <a:spcPts val="0"/>
              </a:spcAft>
              <a:buClr>
                <a:srgbClr val="997A48"/>
              </a:buClr>
              <a:buSzPts val="1800"/>
              <a:buFont typeface="Noto Sans Symbols"/>
              <a:buChar char="⮚"/>
              <a:defRPr sz="1800">
                <a:solidFill>
                  <a:srgbClr val="123F67"/>
                </a:solidFill>
              </a:defRPr>
            </a:lvl3pPr>
            <a:lvl4pPr lvl="3" algn="l" rtl="0">
              <a:lnSpc>
                <a:spcPct val="90000"/>
              </a:lnSpc>
              <a:spcBef>
                <a:spcPts val="500"/>
              </a:spcBef>
              <a:spcAft>
                <a:spcPts val="0"/>
              </a:spcAft>
              <a:buClr>
                <a:srgbClr val="997A48"/>
              </a:buClr>
              <a:buSzPts val="1600"/>
              <a:buFont typeface="Arial"/>
              <a:buChar char="•"/>
              <a:defRPr sz="1600">
                <a:solidFill>
                  <a:srgbClr val="123F67"/>
                </a:solidFill>
              </a:defRPr>
            </a:lvl4pPr>
            <a:lvl5pPr lvl="4" algn="l" rtl="0">
              <a:lnSpc>
                <a:spcPct val="90000"/>
              </a:lnSpc>
              <a:spcBef>
                <a:spcPts val="500"/>
              </a:spcBef>
              <a:spcAft>
                <a:spcPts val="0"/>
              </a:spcAft>
              <a:buClr>
                <a:srgbClr val="997A48"/>
              </a:buClr>
              <a:buSzPts val="1600"/>
              <a:buFont typeface="Arial"/>
              <a:buChar char="•"/>
              <a:defRPr sz="1600">
                <a:solidFill>
                  <a:srgbClr val="123F67"/>
                </a:solidFill>
              </a:defRPr>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172" name="Google Shape;172;g2ae1fa1d7a9_0_256"/>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7416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pic>
        <p:nvPicPr>
          <p:cNvPr id="173" name="Google Shape;173;g2ae1fa1d7a9_0_25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110880" y="289611"/>
            <a:ext cx="1882514" cy="803693"/>
          </a:xfrm>
          <a:prstGeom prst="rect">
            <a:avLst/>
          </a:prstGeom>
          <a:noFill/>
          <a:ln>
            <a:noFill/>
          </a:ln>
        </p:spPr>
      </p:pic>
      <p:sp>
        <p:nvSpPr>
          <p:cNvPr id="174" name="Google Shape;174;g2ae1fa1d7a9_0_256"/>
          <p:cNvSpPr txBox="1">
            <a:spLocks noGrp="1"/>
          </p:cNvSpPr>
          <p:nvPr>
            <p:ph type="sldNum" idx="12"/>
          </p:nvPr>
        </p:nvSpPr>
        <p:spPr>
          <a:xfrm>
            <a:off x="8556784" y="6333134"/>
            <a:ext cx="548700" cy="524700"/>
          </a:xfrm>
          <a:prstGeom prst="rect">
            <a:avLst/>
          </a:prstGeom>
        </p:spPr>
        <p:txBody>
          <a:bodyPr spcFirstLastPara="1" wrap="square" lIns="91425" tIns="45700" rIns="91425" bIns="45700" anchor="t" anchorCtr="0">
            <a:noAutofit/>
          </a:bodyPr>
          <a:lstStyle>
            <a:lvl1pPr lvl="0" rtl="0">
              <a:buNone/>
              <a:defRPr sz="1300">
                <a:solidFill>
                  <a:schemeClr val="dk1"/>
                </a:solidFill>
              </a:defRPr>
            </a:lvl1pPr>
            <a:lvl2pPr lvl="1" rtl="0">
              <a:buNone/>
              <a:defRPr sz="1300">
                <a:solidFill>
                  <a:schemeClr val="dk1"/>
                </a:solidFill>
              </a:defRPr>
            </a:lvl2pPr>
            <a:lvl3pPr lvl="2" rtl="0">
              <a:buNone/>
              <a:defRPr sz="1300">
                <a:solidFill>
                  <a:schemeClr val="dk1"/>
                </a:solidFill>
              </a:defRPr>
            </a:lvl3pPr>
            <a:lvl4pPr lvl="3" rtl="0">
              <a:buNone/>
              <a:defRPr sz="1300">
                <a:solidFill>
                  <a:schemeClr val="dk1"/>
                </a:solidFill>
              </a:defRPr>
            </a:lvl4pPr>
            <a:lvl5pPr lvl="4" rtl="0">
              <a:buNone/>
              <a:defRPr sz="1300">
                <a:solidFill>
                  <a:schemeClr val="dk1"/>
                </a:solidFill>
              </a:defRPr>
            </a:lvl5pPr>
            <a:lvl6pPr lvl="5" rtl="0">
              <a:buNone/>
              <a:defRPr sz="1300">
                <a:solidFill>
                  <a:schemeClr val="dk1"/>
                </a:solidFill>
              </a:defRPr>
            </a:lvl6pPr>
            <a:lvl7pPr lvl="6" rtl="0">
              <a:buNone/>
              <a:defRPr sz="1300">
                <a:solidFill>
                  <a:schemeClr val="dk1"/>
                </a:solidFill>
              </a:defRPr>
            </a:lvl7pPr>
            <a:lvl8pPr lvl="7" rtl="0">
              <a:buNone/>
              <a:defRPr sz="1300">
                <a:solidFill>
                  <a:schemeClr val="dk1"/>
                </a:solidFill>
              </a:defRPr>
            </a:lvl8pPr>
            <a:lvl9pPr lvl="8" rtl="0">
              <a:buNone/>
              <a:defRPr sz="1300">
                <a:solidFill>
                  <a:schemeClr val="dk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Information Integration &amp; Interpretation">
  <p:cSld name="Information Integration &amp; Interpretation">
    <p:bg>
      <p:bgPr>
        <a:solidFill>
          <a:srgbClr val="D49E31"/>
        </a:solidFill>
        <a:effectLst/>
      </p:bgPr>
    </p:bg>
    <p:spTree>
      <p:nvGrpSpPr>
        <p:cNvPr id="1" name="Shape 175"/>
        <p:cNvGrpSpPr/>
        <p:nvPr/>
      </p:nvGrpSpPr>
      <p:grpSpPr>
        <a:xfrm>
          <a:off x="0" y="0"/>
          <a:ext cx="0" cy="0"/>
          <a:chOff x="0" y="0"/>
          <a:chExt cx="0" cy="0"/>
        </a:xfrm>
      </p:grpSpPr>
      <p:pic>
        <p:nvPicPr>
          <p:cNvPr id="176" name="Google Shape;176;g2ae1fa1d7a9_0_263"/>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211873" y="3734649"/>
            <a:ext cx="7543798" cy="2603350"/>
          </a:xfrm>
          <a:prstGeom prst="rect">
            <a:avLst/>
          </a:prstGeom>
          <a:noFill/>
          <a:ln>
            <a:noFill/>
          </a:ln>
        </p:spPr>
      </p:pic>
      <p:sp>
        <p:nvSpPr>
          <p:cNvPr id="177" name="Google Shape;177;g2ae1fa1d7a9_0_263"/>
          <p:cNvSpPr txBox="1">
            <a:spLocks noGrp="1"/>
          </p:cNvSpPr>
          <p:nvPr>
            <p:ph type="ctrTitle"/>
          </p:nvPr>
        </p:nvSpPr>
        <p:spPr>
          <a:xfrm>
            <a:off x="685800" y="507368"/>
            <a:ext cx="6425100" cy="4779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rgbClr val="123F67"/>
              </a:buClr>
              <a:buSzPts val="3000"/>
              <a:buFont typeface="Trebuchet MS"/>
              <a:buNone/>
              <a:defRPr sz="3000">
                <a:solidFill>
                  <a:srgbClr val="123F67"/>
                </a:solidFill>
                <a:latin typeface="Trebuchet MS"/>
                <a:ea typeface="Trebuchet MS"/>
                <a:cs typeface="Trebuchet MS"/>
                <a:sym typeface="Trebuchet M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8" name="Google Shape;178;g2ae1fa1d7a9_0_263"/>
          <p:cNvSpPr txBox="1">
            <a:spLocks noGrp="1"/>
          </p:cNvSpPr>
          <p:nvPr>
            <p:ph type="subTitle" idx="1"/>
          </p:nvPr>
        </p:nvSpPr>
        <p:spPr>
          <a:xfrm>
            <a:off x="685800" y="1197621"/>
            <a:ext cx="7772400" cy="40599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1000"/>
              </a:spcBef>
              <a:spcAft>
                <a:spcPts val="0"/>
              </a:spcAft>
              <a:buClr>
                <a:srgbClr val="997A48"/>
              </a:buClr>
              <a:buSzPts val="2400"/>
              <a:buFont typeface="Arial"/>
              <a:buChar char="•"/>
              <a:defRPr sz="2400">
                <a:solidFill>
                  <a:srgbClr val="123F67"/>
                </a:solidFill>
              </a:defRPr>
            </a:lvl1pPr>
            <a:lvl2pPr lvl="1" algn="l" rtl="0">
              <a:lnSpc>
                <a:spcPct val="90000"/>
              </a:lnSpc>
              <a:spcBef>
                <a:spcPts val="500"/>
              </a:spcBef>
              <a:spcAft>
                <a:spcPts val="0"/>
              </a:spcAft>
              <a:buClr>
                <a:srgbClr val="997A48"/>
              </a:buClr>
              <a:buSzPts val="2000"/>
              <a:buFont typeface="Noto Sans Symbols"/>
              <a:buChar char="▪"/>
              <a:defRPr sz="2000">
                <a:solidFill>
                  <a:srgbClr val="123F67"/>
                </a:solidFill>
              </a:defRPr>
            </a:lvl2pPr>
            <a:lvl3pPr lvl="2" algn="l" rtl="0">
              <a:lnSpc>
                <a:spcPct val="90000"/>
              </a:lnSpc>
              <a:spcBef>
                <a:spcPts val="500"/>
              </a:spcBef>
              <a:spcAft>
                <a:spcPts val="0"/>
              </a:spcAft>
              <a:buClr>
                <a:srgbClr val="997A48"/>
              </a:buClr>
              <a:buSzPts val="1800"/>
              <a:buFont typeface="Noto Sans Symbols"/>
              <a:buChar char="⮚"/>
              <a:defRPr sz="1800">
                <a:solidFill>
                  <a:srgbClr val="123F67"/>
                </a:solidFill>
              </a:defRPr>
            </a:lvl3pPr>
            <a:lvl4pPr lvl="3" algn="l" rtl="0">
              <a:lnSpc>
                <a:spcPct val="90000"/>
              </a:lnSpc>
              <a:spcBef>
                <a:spcPts val="500"/>
              </a:spcBef>
              <a:spcAft>
                <a:spcPts val="0"/>
              </a:spcAft>
              <a:buClr>
                <a:srgbClr val="997A48"/>
              </a:buClr>
              <a:buSzPts val="1600"/>
              <a:buFont typeface="Arial"/>
              <a:buChar char="•"/>
              <a:defRPr sz="1600">
                <a:solidFill>
                  <a:srgbClr val="123F67"/>
                </a:solidFill>
              </a:defRPr>
            </a:lvl4pPr>
            <a:lvl5pPr lvl="4" algn="l" rtl="0">
              <a:lnSpc>
                <a:spcPct val="90000"/>
              </a:lnSpc>
              <a:spcBef>
                <a:spcPts val="500"/>
              </a:spcBef>
              <a:spcAft>
                <a:spcPts val="0"/>
              </a:spcAft>
              <a:buClr>
                <a:srgbClr val="997A48"/>
              </a:buClr>
              <a:buSzPts val="1600"/>
              <a:buFont typeface="Arial"/>
              <a:buChar char="•"/>
              <a:defRPr sz="1600">
                <a:solidFill>
                  <a:srgbClr val="123F67"/>
                </a:solidFill>
              </a:defRPr>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179" name="Google Shape;179;g2ae1fa1d7a9_0_263"/>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7416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pic>
        <p:nvPicPr>
          <p:cNvPr id="180" name="Google Shape;180;g2ae1fa1d7a9_0_26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110880" y="289611"/>
            <a:ext cx="1882514" cy="803693"/>
          </a:xfrm>
          <a:prstGeom prst="rect">
            <a:avLst/>
          </a:prstGeom>
          <a:noFill/>
          <a:ln>
            <a:noFill/>
          </a:ln>
        </p:spPr>
      </p:pic>
      <p:sp>
        <p:nvSpPr>
          <p:cNvPr id="181" name="Google Shape;181;g2ae1fa1d7a9_0_263"/>
          <p:cNvSpPr txBox="1">
            <a:spLocks noGrp="1"/>
          </p:cNvSpPr>
          <p:nvPr>
            <p:ph type="sldNum" idx="12"/>
          </p:nvPr>
        </p:nvSpPr>
        <p:spPr>
          <a:xfrm>
            <a:off x="8556784" y="6333134"/>
            <a:ext cx="548700" cy="524700"/>
          </a:xfrm>
          <a:prstGeom prst="rect">
            <a:avLst/>
          </a:prstGeom>
        </p:spPr>
        <p:txBody>
          <a:bodyPr spcFirstLastPara="1" wrap="square" lIns="91425" tIns="45700" rIns="91425" bIns="45700" anchor="t" anchorCtr="0">
            <a:noAutofit/>
          </a:bodyPr>
          <a:lstStyle>
            <a:lvl1pPr lvl="0" rtl="0">
              <a:buNone/>
              <a:defRPr sz="1300">
                <a:solidFill>
                  <a:schemeClr val="dk1"/>
                </a:solidFill>
              </a:defRPr>
            </a:lvl1pPr>
            <a:lvl2pPr lvl="1" rtl="0">
              <a:buNone/>
              <a:defRPr sz="1300">
                <a:solidFill>
                  <a:schemeClr val="dk1"/>
                </a:solidFill>
              </a:defRPr>
            </a:lvl2pPr>
            <a:lvl3pPr lvl="2" rtl="0">
              <a:buNone/>
              <a:defRPr sz="1300">
                <a:solidFill>
                  <a:schemeClr val="dk1"/>
                </a:solidFill>
              </a:defRPr>
            </a:lvl3pPr>
            <a:lvl4pPr lvl="3" rtl="0">
              <a:buNone/>
              <a:defRPr sz="1300">
                <a:solidFill>
                  <a:schemeClr val="dk1"/>
                </a:solidFill>
              </a:defRPr>
            </a:lvl4pPr>
            <a:lvl5pPr lvl="4" rtl="0">
              <a:buNone/>
              <a:defRPr sz="1300">
                <a:solidFill>
                  <a:schemeClr val="dk1"/>
                </a:solidFill>
              </a:defRPr>
            </a:lvl5pPr>
            <a:lvl6pPr lvl="5" rtl="0">
              <a:buNone/>
              <a:defRPr sz="1300">
                <a:solidFill>
                  <a:schemeClr val="dk1"/>
                </a:solidFill>
              </a:defRPr>
            </a:lvl6pPr>
            <a:lvl7pPr lvl="6" rtl="0">
              <a:buNone/>
              <a:defRPr sz="1300">
                <a:solidFill>
                  <a:schemeClr val="dk1"/>
                </a:solidFill>
              </a:defRPr>
            </a:lvl7pPr>
            <a:lvl8pPr lvl="7" rtl="0">
              <a:buNone/>
              <a:defRPr sz="1300">
                <a:solidFill>
                  <a:schemeClr val="dk1"/>
                </a:solidFill>
              </a:defRPr>
            </a:lvl8pPr>
            <a:lvl9pPr lvl="8" rtl="0">
              <a:buNone/>
              <a:defRPr sz="1300">
                <a:solidFill>
                  <a:schemeClr val="dk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Working Diagnosis">
  <p:cSld name="Working Diagnosis">
    <p:bg>
      <p:bgPr>
        <a:solidFill>
          <a:srgbClr val="C08B3F"/>
        </a:solidFill>
        <a:effectLst/>
      </p:bgPr>
    </p:bg>
    <p:spTree>
      <p:nvGrpSpPr>
        <p:cNvPr id="1" name="Shape 182"/>
        <p:cNvGrpSpPr/>
        <p:nvPr/>
      </p:nvGrpSpPr>
      <p:grpSpPr>
        <a:xfrm>
          <a:off x="0" y="0"/>
          <a:ext cx="0" cy="0"/>
          <a:chOff x="0" y="0"/>
          <a:chExt cx="0" cy="0"/>
        </a:xfrm>
      </p:grpSpPr>
      <p:pic>
        <p:nvPicPr>
          <p:cNvPr id="183" name="Google Shape;183;g2ae1fa1d7a9_0_270"/>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211872" y="3735499"/>
            <a:ext cx="7543796" cy="2602076"/>
          </a:xfrm>
          <a:prstGeom prst="rect">
            <a:avLst/>
          </a:prstGeom>
          <a:noFill/>
          <a:ln>
            <a:noFill/>
          </a:ln>
        </p:spPr>
      </p:pic>
      <p:sp>
        <p:nvSpPr>
          <p:cNvPr id="184" name="Google Shape;184;g2ae1fa1d7a9_0_270"/>
          <p:cNvSpPr txBox="1">
            <a:spLocks noGrp="1"/>
          </p:cNvSpPr>
          <p:nvPr>
            <p:ph type="ctrTitle"/>
          </p:nvPr>
        </p:nvSpPr>
        <p:spPr>
          <a:xfrm>
            <a:off x="685800" y="507368"/>
            <a:ext cx="6425100" cy="4779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lt1"/>
              </a:buClr>
              <a:buSzPts val="3000"/>
              <a:buFont typeface="Trebuchet MS"/>
              <a:buNone/>
              <a:defRPr sz="3000">
                <a:solidFill>
                  <a:schemeClr val="lt1"/>
                </a:solidFill>
                <a:latin typeface="Trebuchet MS"/>
                <a:ea typeface="Trebuchet MS"/>
                <a:cs typeface="Trebuchet MS"/>
                <a:sym typeface="Trebuchet M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5" name="Google Shape;185;g2ae1fa1d7a9_0_270"/>
          <p:cNvSpPr txBox="1">
            <a:spLocks noGrp="1"/>
          </p:cNvSpPr>
          <p:nvPr>
            <p:ph type="subTitle" idx="1"/>
          </p:nvPr>
        </p:nvSpPr>
        <p:spPr>
          <a:xfrm>
            <a:off x="685800" y="1197621"/>
            <a:ext cx="7772400" cy="40599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1000"/>
              </a:spcBef>
              <a:spcAft>
                <a:spcPts val="0"/>
              </a:spcAft>
              <a:buClr>
                <a:srgbClr val="123F67"/>
              </a:buClr>
              <a:buSzPts val="2400"/>
              <a:buFont typeface="Arial"/>
              <a:buChar char="•"/>
              <a:defRPr sz="2400">
                <a:solidFill>
                  <a:schemeClr val="lt1"/>
                </a:solidFill>
              </a:defRPr>
            </a:lvl1pPr>
            <a:lvl2pPr lvl="1" algn="l" rtl="0">
              <a:lnSpc>
                <a:spcPct val="90000"/>
              </a:lnSpc>
              <a:spcBef>
                <a:spcPts val="500"/>
              </a:spcBef>
              <a:spcAft>
                <a:spcPts val="0"/>
              </a:spcAft>
              <a:buClr>
                <a:srgbClr val="123F67"/>
              </a:buClr>
              <a:buSzPts val="2000"/>
              <a:buFont typeface="Noto Sans Symbols"/>
              <a:buChar char="▪"/>
              <a:defRPr sz="2000">
                <a:solidFill>
                  <a:schemeClr val="lt1"/>
                </a:solidFill>
              </a:defRPr>
            </a:lvl2pPr>
            <a:lvl3pPr lvl="2" algn="l" rtl="0">
              <a:lnSpc>
                <a:spcPct val="90000"/>
              </a:lnSpc>
              <a:spcBef>
                <a:spcPts val="500"/>
              </a:spcBef>
              <a:spcAft>
                <a:spcPts val="0"/>
              </a:spcAft>
              <a:buClr>
                <a:srgbClr val="123F67"/>
              </a:buClr>
              <a:buSzPts val="1800"/>
              <a:buFont typeface="Noto Sans Symbols"/>
              <a:buChar char="⮚"/>
              <a:defRPr sz="1800">
                <a:solidFill>
                  <a:schemeClr val="lt1"/>
                </a:solidFill>
              </a:defRPr>
            </a:lvl3pPr>
            <a:lvl4pPr lvl="3" algn="l" rtl="0">
              <a:lnSpc>
                <a:spcPct val="90000"/>
              </a:lnSpc>
              <a:spcBef>
                <a:spcPts val="500"/>
              </a:spcBef>
              <a:spcAft>
                <a:spcPts val="0"/>
              </a:spcAft>
              <a:buClr>
                <a:srgbClr val="123F67"/>
              </a:buClr>
              <a:buSzPts val="1600"/>
              <a:buFont typeface="Arial"/>
              <a:buChar char="•"/>
              <a:defRPr sz="1600">
                <a:solidFill>
                  <a:schemeClr val="lt1"/>
                </a:solidFill>
              </a:defRPr>
            </a:lvl4pPr>
            <a:lvl5pPr lvl="4" algn="l" rtl="0">
              <a:lnSpc>
                <a:spcPct val="90000"/>
              </a:lnSpc>
              <a:spcBef>
                <a:spcPts val="500"/>
              </a:spcBef>
              <a:spcAft>
                <a:spcPts val="0"/>
              </a:spcAft>
              <a:buClr>
                <a:srgbClr val="123F67"/>
              </a:buClr>
              <a:buSzPts val="1600"/>
              <a:buFont typeface="Arial"/>
              <a:buChar char="•"/>
              <a:defRPr sz="1600">
                <a:solidFill>
                  <a:schemeClr val="lt1"/>
                </a:solidFill>
              </a:defRPr>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186" name="Google Shape;186;g2ae1fa1d7a9_0_270"/>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7416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pic>
        <p:nvPicPr>
          <p:cNvPr id="187" name="Google Shape;187;g2ae1fa1d7a9_0_27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110880" y="289611"/>
            <a:ext cx="1882514" cy="803693"/>
          </a:xfrm>
          <a:prstGeom prst="rect">
            <a:avLst/>
          </a:prstGeom>
          <a:noFill/>
          <a:ln>
            <a:noFill/>
          </a:ln>
        </p:spPr>
      </p:pic>
      <p:sp>
        <p:nvSpPr>
          <p:cNvPr id="188" name="Google Shape;188;g2ae1fa1d7a9_0_270"/>
          <p:cNvSpPr txBox="1">
            <a:spLocks noGrp="1"/>
          </p:cNvSpPr>
          <p:nvPr>
            <p:ph type="sldNum" idx="12"/>
          </p:nvPr>
        </p:nvSpPr>
        <p:spPr>
          <a:xfrm>
            <a:off x="8556784" y="6333134"/>
            <a:ext cx="548700" cy="524700"/>
          </a:xfrm>
          <a:prstGeom prst="rect">
            <a:avLst/>
          </a:prstGeom>
        </p:spPr>
        <p:txBody>
          <a:bodyPr spcFirstLastPara="1" wrap="square" lIns="91425" tIns="45700" rIns="91425" bIns="45700" anchor="t" anchorCtr="0">
            <a:noAutofit/>
          </a:bodyPr>
          <a:lstStyle>
            <a:lvl1pPr lvl="0" rtl="0">
              <a:buNone/>
              <a:defRPr sz="1300">
                <a:solidFill>
                  <a:schemeClr val="dk1"/>
                </a:solidFill>
              </a:defRPr>
            </a:lvl1pPr>
            <a:lvl2pPr lvl="1" rtl="0">
              <a:buNone/>
              <a:defRPr sz="1300">
                <a:solidFill>
                  <a:schemeClr val="dk1"/>
                </a:solidFill>
              </a:defRPr>
            </a:lvl2pPr>
            <a:lvl3pPr lvl="2" rtl="0">
              <a:buNone/>
              <a:defRPr sz="1300">
                <a:solidFill>
                  <a:schemeClr val="dk1"/>
                </a:solidFill>
              </a:defRPr>
            </a:lvl3pPr>
            <a:lvl4pPr lvl="3" rtl="0">
              <a:buNone/>
              <a:defRPr sz="1300">
                <a:solidFill>
                  <a:schemeClr val="dk1"/>
                </a:solidFill>
              </a:defRPr>
            </a:lvl4pPr>
            <a:lvl5pPr lvl="4" rtl="0">
              <a:buNone/>
              <a:defRPr sz="1300">
                <a:solidFill>
                  <a:schemeClr val="dk1"/>
                </a:solidFill>
              </a:defRPr>
            </a:lvl5pPr>
            <a:lvl6pPr lvl="5" rtl="0">
              <a:buNone/>
              <a:defRPr sz="1300">
                <a:solidFill>
                  <a:schemeClr val="dk1"/>
                </a:solidFill>
              </a:defRPr>
            </a:lvl6pPr>
            <a:lvl7pPr lvl="6" rtl="0">
              <a:buNone/>
              <a:defRPr sz="1300">
                <a:solidFill>
                  <a:schemeClr val="dk1"/>
                </a:solidFill>
              </a:defRPr>
            </a:lvl7pPr>
            <a:lvl8pPr lvl="7" rtl="0">
              <a:buNone/>
              <a:defRPr sz="1300">
                <a:solidFill>
                  <a:schemeClr val="dk1"/>
                </a:solidFill>
              </a:defRPr>
            </a:lvl8pPr>
            <a:lvl9pPr lvl="8" rtl="0">
              <a:buNone/>
              <a:defRPr sz="1300">
                <a:solidFill>
                  <a:schemeClr val="dk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Has Sufficient Information Been Collected?">
  <p:cSld name="Has Sufficient Information Been Collected?">
    <p:bg>
      <p:bgPr>
        <a:solidFill>
          <a:srgbClr val="174168"/>
        </a:solidFill>
        <a:effectLst/>
      </p:bgPr>
    </p:bg>
    <p:spTree>
      <p:nvGrpSpPr>
        <p:cNvPr id="1" name="Shape 189"/>
        <p:cNvGrpSpPr/>
        <p:nvPr/>
      </p:nvGrpSpPr>
      <p:grpSpPr>
        <a:xfrm>
          <a:off x="0" y="0"/>
          <a:ext cx="0" cy="0"/>
          <a:chOff x="0" y="0"/>
          <a:chExt cx="0" cy="0"/>
        </a:xfrm>
      </p:grpSpPr>
      <p:pic>
        <p:nvPicPr>
          <p:cNvPr id="190" name="Google Shape;190;g2ae1fa1d7a9_0_277"/>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234470" y="3720013"/>
            <a:ext cx="7577473" cy="2613690"/>
          </a:xfrm>
          <a:prstGeom prst="rect">
            <a:avLst/>
          </a:prstGeom>
          <a:noFill/>
          <a:ln>
            <a:noFill/>
          </a:ln>
        </p:spPr>
      </p:pic>
      <p:sp>
        <p:nvSpPr>
          <p:cNvPr id="191" name="Google Shape;191;g2ae1fa1d7a9_0_277"/>
          <p:cNvSpPr txBox="1">
            <a:spLocks noGrp="1"/>
          </p:cNvSpPr>
          <p:nvPr>
            <p:ph type="ctrTitle"/>
          </p:nvPr>
        </p:nvSpPr>
        <p:spPr>
          <a:xfrm>
            <a:off x="685800" y="507368"/>
            <a:ext cx="6425100" cy="4779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lt1"/>
              </a:buClr>
              <a:buSzPts val="3000"/>
              <a:buFont typeface="Trebuchet MS"/>
              <a:buNone/>
              <a:defRPr sz="3000">
                <a:solidFill>
                  <a:schemeClr val="lt1"/>
                </a:solidFill>
                <a:latin typeface="Trebuchet MS"/>
                <a:ea typeface="Trebuchet MS"/>
                <a:cs typeface="Trebuchet MS"/>
                <a:sym typeface="Trebuchet M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2" name="Google Shape;192;g2ae1fa1d7a9_0_277"/>
          <p:cNvSpPr txBox="1">
            <a:spLocks noGrp="1"/>
          </p:cNvSpPr>
          <p:nvPr>
            <p:ph type="subTitle" idx="1"/>
          </p:nvPr>
        </p:nvSpPr>
        <p:spPr>
          <a:xfrm>
            <a:off x="685800" y="1197621"/>
            <a:ext cx="7772400" cy="40599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1000"/>
              </a:spcBef>
              <a:spcAft>
                <a:spcPts val="0"/>
              </a:spcAft>
              <a:buClr>
                <a:srgbClr val="997A48"/>
              </a:buClr>
              <a:buSzPts val="2400"/>
              <a:buFont typeface="Arial"/>
              <a:buChar char="•"/>
              <a:defRPr sz="2400">
                <a:solidFill>
                  <a:schemeClr val="lt1"/>
                </a:solidFill>
              </a:defRPr>
            </a:lvl1pPr>
            <a:lvl2pPr lvl="1" algn="l" rtl="0">
              <a:lnSpc>
                <a:spcPct val="90000"/>
              </a:lnSpc>
              <a:spcBef>
                <a:spcPts val="500"/>
              </a:spcBef>
              <a:spcAft>
                <a:spcPts val="0"/>
              </a:spcAft>
              <a:buClr>
                <a:srgbClr val="997A48"/>
              </a:buClr>
              <a:buSzPts val="2000"/>
              <a:buFont typeface="Noto Sans Symbols"/>
              <a:buChar char="▪"/>
              <a:defRPr sz="2000">
                <a:solidFill>
                  <a:schemeClr val="lt1"/>
                </a:solidFill>
              </a:defRPr>
            </a:lvl2pPr>
            <a:lvl3pPr lvl="2" algn="l" rtl="0">
              <a:lnSpc>
                <a:spcPct val="90000"/>
              </a:lnSpc>
              <a:spcBef>
                <a:spcPts val="500"/>
              </a:spcBef>
              <a:spcAft>
                <a:spcPts val="0"/>
              </a:spcAft>
              <a:buClr>
                <a:srgbClr val="997A48"/>
              </a:buClr>
              <a:buSzPts val="1800"/>
              <a:buFont typeface="Noto Sans Symbols"/>
              <a:buChar char="⮚"/>
              <a:defRPr sz="1800">
                <a:solidFill>
                  <a:schemeClr val="lt1"/>
                </a:solidFill>
              </a:defRPr>
            </a:lvl3pPr>
            <a:lvl4pPr lvl="3" algn="l" rtl="0">
              <a:lnSpc>
                <a:spcPct val="90000"/>
              </a:lnSpc>
              <a:spcBef>
                <a:spcPts val="500"/>
              </a:spcBef>
              <a:spcAft>
                <a:spcPts val="0"/>
              </a:spcAft>
              <a:buClr>
                <a:srgbClr val="997A48"/>
              </a:buClr>
              <a:buSzPts val="1600"/>
              <a:buFont typeface="Arial"/>
              <a:buChar char="•"/>
              <a:defRPr sz="1600">
                <a:solidFill>
                  <a:schemeClr val="lt1"/>
                </a:solidFill>
              </a:defRPr>
            </a:lvl4pPr>
            <a:lvl5pPr lvl="4" algn="l" rtl="0">
              <a:lnSpc>
                <a:spcPct val="90000"/>
              </a:lnSpc>
              <a:spcBef>
                <a:spcPts val="500"/>
              </a:spcBef>
              <a:spcAft>
                <a:spcPts val="0"/>
              </a:spcAft>
              <a:buClr>
                <a:srgbClr val="997A48"/>
              </a:buClr>
              <a:buSzPts val="1600"/>
              <a:buFont typeface="Arial"/>
              <a:buChar char="•"/>
              <a:defRPr sz="1600">
                <a:solidFill>
                  <a:schemeClr val="lt1"/>
                </a:solidFill>
              </a:defRPr>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193" name="Google Shape;193;g2ae1fa1d7a9_0_277"/>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D49E3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pic>
        <p:nvPicPr>
          <p:cNvPr id="194" name="Google Shape;194;g2ae1fa1d7a9_0_27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110880" y="289611"/>
            <a:ext cx="1882514" cy="803693"/>
          </a:xfrm>
          <a:prstGeom prst="rect">
            <a:avLst/>
          </a:prstGeom>
          <a:noFill/>
          <a:ln>
            <a:noFill/>
          </a:ln>
        </p:spPr>
      </p:pic>
      <p:sp>
        <p:nvSpPr>
          <p:cNvPr id="195" name="Google Shape;195;g2ae1fa1d7a9_0_277"/>
          <p:cNvSpPr txBox="1">
            <a:spLocks noGrp="1"/>
          </p:cNvSpPr>
          <p:nvPr>
            <p:ph type="sldNum" idx="12"/>
          </p:nvPr>
        </p:nvSpPr>
        <p:spPr>
          <a:xfrm>
            <a:off x="8556784" y="6333134"/>
            <a:ext cx="548700" cy="524700"/>
          </a:xfrm>
          <a:prstGeom prst="rect">
            <a:avLst/>
          </a:prstGeom>
        </p:spPr>
        <p:txBody>
          <a:bodyPr spcFirstLastPara="1" wrap="square" lIns="91425" tIns="45700" rIns="91425" bIns="45700" anchor="t" anchorCtr="0">
            <a:noAutofit/>
          </a:bodyPr>
          <a:lstStyle>
            <a:lvl1pPr lvl="0" rtl="0">
              <a:buNone/>
              <a:defRPr sz="1300">
                <a:solidFill>
                  <a:schemeClr val="dk1"/>
                </a:solidFill>
              </a:defRPr>
            </a:lvl1pPr>
            <a:lvl2pPr lvl="1" rtl="0">
              <a:buNone/>
              <a:defRPr sz="1300">
                <a:solidFill>
                  <a:schemeClr val="dk1"/>
                </a:solidFill>
              </a:defRPr>
            </a:lvl2pPr>
            <a:lvl3pPr lvl="2" rtl="0">
              <a:buNone/>
              <a:defRPr sz="1300">
                <a:solidFill>
                  <a:schemeClr val="dk1"/>
                </a:solidFill>
              </a:defRPr>
            </a:lvl3pPr>
            <a:lvl4pPr lvl="3" rtl="0">
              <a:buNone/>
              <a:defRPr sz="1300">
                <a:solidFill>
                  <a:schemeClr val="dk1"/>
                </a:solidFill>
              </a:defRPr>
            </a:lvl4pPr>
            <a:lvl5pPr lvl="4" rtl="0">
              <a:buNone/>
              <a:defRPr sz="1300">
                <a:solidFill>
                  <a:schemeClr val="dk1"/>
                </a:solidFill>
              </a:defRPr>
            </a:lvl5pPr>
            <a:lvl6pPr lvl="5" rtl="0">
              <a:buNone/>
              <a:defRPr sz="1300">
                <a:solidFill>
                  <a:schemeClr val="dk1"/>
                </a:solidFill>
              </a:defRPr>
            </a:lvl6pPr>
            <a:lvl7pPr lvl="6" rtl="0">
              <a:buNone/>
              <a:defRPr sz="1300">
                <a:solidFill>
                  <a:schemeClr val="dk1"/>
                </a:solidFill>
              </a:defRPr>
            </a:lvl7pPr>
            <a:lvl8pPr lvl="7" rtl="0">
              <a:buNone/>
              <a:defRPr sz="1300">
                <a:solidFill>
                  <a:schemeClr val="dk1"/>
                </a:solidFill>
              </a:defRPr>
            </a:lvl8pPr>
            <a:lvl9pPr lvl="8" rtl="0">
              <a:buNone/>
              <a:defRPr sz="1300">
                <a:solidFill>
                  <a:schemeClr val="dk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linical History &amp; Interview">
  <p:cSld name="Clinical History &amp; Interview">
    <p:bg>
      <p:bgPr>
        <a:solidFill>
          <a:srgbClr val="74235F"/>
        </a:solidFill>
        <a:effectLst/>
      </p:bgPr>
    </p:bg>
    <p:spTree>
      <p:nvGrpSpPr>
        <p:cNvPr id="1" name="Shape 196"/>
        <p:cNvGrpSpPr/>
        <p:nvPr/>
      </p:nvGrpSpPr>
      <p:grpSpPr>
        <a:xfrm>
          <a:off x="0" y="0"/>
          <a:ext cx="0" cy="0"/>
          <a:chOff x="0" y="0"/>
          <a:chExt cx="0" cy="0"/>
        </a:xfrm>
      </p:grpSpPr>
      <p:pic>
        <p:nvPicPr>
          <p:cNvPr id="197" name="Google Shape;197;g2ae1fa1d7a9_0_284"/>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211870" y="3726802"/>
            <a:ext cx="7543796" cy="2598378"/>
          </a:xfrm>
          <a:prstGeom prst="rect">
            <a:avLst/>
          </a:prstGeom>
          <a:noFill/>
          <a:ln>
            <a:noFill/>
          </a:ln>
        </p:spPr>
      </p:pic>
      <p:sp>
        <p:nvSpPr>
          <p:cNvPr id="198" name="Google Shape;198;g2ae1fa1d7a9_0_284"/>
          <p:cNvSpPr txBox="1">
            <a:spLocks noGrp="1"/>
          </p:cNvSpPr>
          <p:nvPr>
            <p:ph type="ctrTitle"/>
          </p:nvPr>
        </p:nvSpPr>
        <p:spPr>
          <a:xfrm>
            <a:off x="685800" y="507368"/>
            <a:ext cx="6425100" cy="4779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lt1"/>
              </a:buClr>
              <a:buSzPts val="3000"/>
              <a:buFont typeface="Trebuchet MS"/>
              <a:buNone/>
              <a:defRPr sz="3000">
                <a:solidFill>
                  <a:schemeClr val="lt1"/>
                </a:solidFill>
                <a:latin typeface="Trebuchet MS"/>
                <a:ea typeface="Trebuchet MS"/>
                <a:cs typeface="Trebuchet MS"/>
                <a:sym typeface="Trebuchet M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9" name="Google Shape;199;g2ae1fa1d7a9_0_284"/>
          <p:cNvSpPr txBox="1">
            <a:spLocks noGrp="1"/>
          </p:cNvSpPr>
          <p:nvPr>
            <p:ph type="subTitle" idx="1"/>
          </p:nvPr>
        </p:nvSpPr>
        <p:spPr>
          <a:xfrm>
            <a:off x="685800" y="1197621"/>
            <a:ext cx="7772400" cy="40599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1000"/>
              </a:spcBef>
              <a:spcAft>
                <a:spcPts val="0"/>
              </a:spcAft>
              <a:buClr>
                <a:srgbClr val="997A48"/>
              </a:buClr>
              <a:buSzPts val="2400"/>
              <a:buFont typeface="Arial"/>
              <a:buChar char="•"/>
              <a:defRPr sz="2400">
                <a:solidFill>
                  <a:schemeClr val="lt1"/>
                </a:solidFill>
              </a:defRPr>
            </a:lvl1pPr>
            <a:lvl2pPr lvl="1" algn="l" rtl="0">
              <a:lnSpc>
                <a:spcPct val="90000"/>
              </a:lnSpc>
              <a:spcBef>
                <a:spcPts val="500"/>
              </a:spcBef>
              <a:spcAft>
                <a:spcPts val="0"/>
              </a:spcAft>
              <a:buClr>
                <a:srgbClr val="997A48"/>
              </a:buClr>
              <a:buSzPts val="2000"/>
              <a:buFont typeface="Noto Sans Symbols"/>
              <a:buChar char="▪"/>
              <a:defRPr sz="2000">
                <a:solidFill>
                  <a:schemeClr val="lt1"/>
                </a:solidFill>
              </a:defRPr>
            </a:lvl2pPr>
            <a:lvl3pPr lvl="2" algn="l" rtl="0">
              <a:lnSpc>
                <a:spcPct val="90000"/>
              </a:lnSpc>
              <a:spcBef>
                <a:spcPts val="500"/>
              </a:spcBef>
              <a:spcAft>
                <a:spcPts val="0"/>
              </a:spcAft>
              <a:buClr>
                <a:srgbClr val="997A48"/>
              </a:buClr>
              <a:buSzPts val="1800"/>
              <a:buFont typeface="Noto Sans Symbols"/>
              <a:buChar char="⮚"/>
              <a:defRPr sz="1800">
                <a:solidFill>
                  <a:schemeClr val="lt1"/>
                </a:solidFill>
              </a:defRPr>
            </a:lvl3pPr>
            <a:lvl4pPr lvl="3" algn="l" rtl="0">
              <a:lnSpc>
                <a:spcPct val="90000"/>
              </a:lnSpc>
              <a:spcBef>
                <a:spcPts val="500"/>
              </a:spcBef>
              <a:spcAft>
                <a:spcPts val="0"/>
              </a:spcAft>
              <a:buClr>
                <a:srgbClr val="997A48"/>
              </a:buClr>
              <a:buSzPts val="1600"/>
              <a:buFont typeface="Arial"/>
              <a:buChar char="•"/>
              <a:defRPr sz="1600">
                <a:solidFill>
                  <a:schemeClr val="lt1"/>
                </a:solidFill>
              </a:defRPr>
            </a:lvl4pPr>
            <a:lvl5pPr lvl="4" algn="l" rtl="0">
              <a:lnSpc>
                <a:spcPct val="90000"/>
              </a:lnSpc>
              <a:spcBef>
                <a:spcPts val="500"/>
              </a:spcBef>
              <a:spcAft>
                <a:spcPts val="0"/>
              </a:spcAft>
              <a:buClr>
                <a:srgbClr val="997A48"/>
              </a:buClr>
              <a:buSzPts val="1600"/>
              <a:buFont typeface="Arial"/>
              <a:buChar char="•"/>
              <a:defRPr sz="1600">
                <a:solidFill>
                  <a:schemeClr val="lt1"/>
                </a:solidFill>
              </a:defRPr>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200" name="Google Shape;200;g2ae1fa1d7a9_0_284"/>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D49E3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pic>
        <p:nvPicPr>
          <p:cNvPr id="201" name="Google Shape;201;g2ae1fa1d7a9_0_28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110880" y="289611"/>
            <a:ext cx="1882514" cy="803693"/>
          </a:xfrm>
          <a:prstGeom prst="rect">
            <a:avLst/>
          </a:prstGeom>
          <a:noFill/>
          <a:ln>
            <a:noFill/>
          </a:ln>
        </p:spPr>
      </p:pic>
      <p:sp>
        <p:nvSpPr>
          <p:cNvPr id="202" name="Google Shape;202;g2ae1fa1d7a9_0_284"/>
          <p:cNvSpPr txBox="1">
            <a:spLocks noGrp="1"/>
          </p:cNvSpPr>
          <p:nvPr>
            <p:ph type="sldNum" idx="12"/>
          </p:nvPr>
        </p:nvSpPr>
        <p:spPr>
          <a:xfrm>
            <a:off x="8556784" y="6333134"/>
            <a:ext cx="548700" cy="524700"/>
          </a:xfrm>
          <a:prstGeom prst="rect">
            <a:avLst/>
          </a:prstGeom>
        </p:spPr>
        <p:txBody>
          <a:bodyPr spcFirstLastPara="1" wrap="square" lIns="91425" tIns="45700" rIns="91425" bIns="45700" anchor="t" anchorCtr="0">
            <a:noAutofit/>
          </a:bodyPr>
          <a:lstStyle>
            <a:lvl1pPr lvl="0" rtl="0">
              <a:buNone/>
              <a:defRPr sz="1300">
                <a:solidFill>
                  <a:schemeClr val="dk1"/>
                </a:solidFill>
              </a:defRPr>
            </a:lvl1pPr>
            <a:lvl2pPr lvl="1" rtl="0">
              <a:buNone/>
              <a:defRPr sz="1300">
                <a:solidFill>
                  <a:schemeClr val="dk1"/>
                </a:solidFill>
              </a:defRPr>
            </a:lvl2pPr>
            <a:lvl3pPr lvl="2" rtl="0">
              <a:buNone/>
              <a:defRPr sz="1300">
                <a:solidFill>
                  <a:schemeClr val="dk1"/>
                </a:solidFill>
              </a:defRPr>
            </a:lvl3pPr>
            <a:lvl4pPr lvl="3" rtl="0">
              <a:buNone/>
              <a:defRPr sz="1300">
                <a:solidFill>
                  <a:schemeClr val="dk1"/>
                </a:solidFill>
              </a:defRPr>
            </a:lvl4pPr>
            <a:lvl5pPr lvl="4" rtl="0">
              <a:buNone/>
              <a:defRPr sz="1300">
                <a:solidFill>
                  <a:schemeClr val="dk1"/>
                </a:solidFill>
              </a:defRPr>
            </a:lvl5pPr>
            <a:lvl6pPr lvl="5" rtl="0">
              <a:buNone/>
              <a:defRPr sz="1300">
                <a:solidFill>
                  <a:schemeClr val="dk1"/>
                </a:solidFill>
              </a:defRPr>
            </a:lvl6pPr>
            <a:lvl7pPr lvl="6" rtl="0">
              <a:buNone/>
              <a:defRPr sz="1300">
                <a:solidFill>
                  <a:schemeClr val="dk1"/>
                </a:solidFill>
              </a:defRPr>
            </a:lvl7pPr>
            <a:lvl8pPr lvl="7" rtl="0">
              <a:buNone/>
              <a:defRPr sz="1300">
                <a:solidFill>
                  <a:schemeClr val="dk1"/>
                </a:solidFill>
              </a:defRPr>
            </a:lvl8pPr>
            <a:lvl9pPr lvl="8" rtl="0">
              <a:buNone/>
              <a:defRPr sz="1300">
                <a:solidFill>
                  <a:schemeClr val="dk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Physical Exam">
  <p:cSld name="Physical Exam">
    <p:bg>
      <p:bgPr>
        <a:solidFill>
          <a:srgbClr val="892E71"/>
        </a:solidFill>
        <a:effectLst/>
      </p:bgPr>
    </p:bg>
    <p:spTree>
      <p:nvGrpSpPr>
        <p:cNvPr id="1" name="Shape 203"/>
        <p:cNvGrpSpPr/>
        <p:nvPr/>
      </p:nvGrpSpPr>
      <p:grpSpPr>
        <a:xfrm>
          <a:off x="0" y="0"/>
          <a:ext cx="0" cy="0"/>
          <a:chOff x="0" y="0"/>
          <a:chExt cx="0" cy="0"/>
        </a:xfrm>
      </p:grpSpPr>
      <p:pic>
        <p:nvPicPr>
          <p:cNvPr id="204" name="Google Shape;204;g2ae1fa1d7a9_0_291"/>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211873" y="3729589"/>
            <a:ext cx="7543975" cy="2598439"/>
          </a:xfrm>
          <a:prstGeom prst="rect">
            <a:avLst/>
          </a:prstGeom>
          <a:noFill/>
          <a:ln>
            <a:noFill/>
          </a:ln>
        </p:spPr>
      </p:pic>
      <p:sp>
        <p:nvSpPr>
          <p:cNvPr id="205" name="Google Shape;205;g2ae1fa1d7a9_0_291"/>
          <p:cNvSpPr txBox="1">
            <a:spLocks noGrp="1"/>
          </p:cNvSpPr>
          <p:nvPr>
            <p:ph type="ctrTitle"/>
          </p:nvPr>
        </p:nvSpPr>
        <p:spPr>
          <a:xfrm>
            <a:off x="685800" y="507368"/>
            <a:ext cx="6425100" cy="4779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lt1"/>
              </a:buClr>
              <a:buSzPts val="3000"/>
              <a:buFont typeface="Trebuchet MS"/>
              <a:buNone/>
              <a:defRPr sz="3000">
                <a:solidFill>
                  <a:schemeClr val="lt1"/>
                </a:solidFill>
                <a:latin typeface="Trebuchet MS"/>
                <a:ea typeface="Trebuchet MS"/>
                <a:cs typeface="Trebuchet MS"/>
                <a:sym typeface="Trebuchet M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6" name="Google Shape;206;g2ae1fa1d7a9_0_291"/>
          <p:cNvSpPr txBox="1">
            <a:spLocks noGrp="1"/>
          </p:cNvSpPr>
          <p:nvPr>
            <p:ph type="subTitle" idx="1"/>
          </p:nvPr>
        </p:nvSpPr>
        <p:spPr>
          <a:xfrm>
            <a:off x="685800" y="1197621"/>
            <a:ext cx="7772400" cy="40599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1000"/>
              </a:spcBef>
              <a:spcAft>
                <a:spcPts val="0"/>
              </a:spcAft>
              <a:buClr>
                <a:srgbClr val="997A48"/>
              </a:buClr>
              <a:buSzPts val="2400"/>
              <a:buFont typeface="Arial"/>
              <a:buChar char="•"/>
              <a:defRPr sz="2400">
                <a:solidFill>
                  <a:schemeClr val="lt1"/>
                </a:solidFill>
              </a:defRPr>
            </a:lvl1pPr>
            <a:lvl2pPr lvl="1" algn="l" rtl="0">
              <a:lnSpc>
                <a:spcPct val="90000"/>
              </a:lnSpc>
              <a:spcBef>
                <a:spcPts val="500"/>
              </a:spcBef>
              <a:spcAft>
                <a:spcPts val="0"/>
              </a:spcAft>
              <a:buClr>
                <a:srgbClr val="997A48"/>
              </a:buClr>
              <a:buSzPts val="2000"/>
              <a:buFont typeface="Noto Sans Symbols"/>
              <a:buChar char="▪"/>
              <a:defRPr sz="2000">
                <a:solidFill>
                  <a:schemeClr val="lt1"/>
                </a:solidFill>
              </a:defRPr>
            </a:lvl2pPr>
            <a:lvl3pPr lvl="2" algn="l" rtl="0">
              <a:lnSpc>
                <a:spcPct val="90000"/>
              </a:lnSpc>
              <a:spcBef>
                <a:spcPts val="500"/>
              </a:spcBef>
              <a:spcAft>
                <a:spcPts val="0"/>
              </a:spcAft>
              <a:buClr>
                <a:srgbClr val="997A48"/>
              </a:buClr>
              <a:buSzPts val="1800"/>
              <a:buFont typeface="Noto Sans Symbols"/>
              <a:buChar char="⮚"/>
              <a:defRPr sz="1800">
                <a:solidFill>
                  <a:schemeClr val="lt1"/>
                </a:solidFill>
              </a:defRPr>
            </a:lvl3pPr>
            <a:lvl4pPr lvl="3" algn="l" rtl="0">
              <a:lnSpc>
                <a:spcPct val="90000"/>
              </a:lnSpc>
              <a:spcBef>
                <a:spcPts val="500"/>
              </a:spcBef>
              <a:spcAft>
                <a:spcPts val="0"/>
              </a:spcAft>
              <a:buClr>
                <a:srgbClr val="997A48"/>
              </a:buClr>
              <a:buSzPts val="1600"/>
              <a:buFont typeface="Arial"/>
              <a:buChar char="•"/>
              <a:defRPr sz="1600">
                <a:solidFill>
                  <a:schemeClr val="lt1"/>
                </a:solidFill>
              </a:defRPr>
            </a:lvl4pPr>
            <a:lvl5pPr lvl="4" algn="l" rtl="0">
              <a:lnSpc>
                <a:spcPct val="90000"/>
              </a:lnSpc>
              <a:spcBef>
                <a:spcPts val="500"/>
              </a:spcBef>
              <a:spcAft>
                <a:spcPts val="0"/>
              </a:spcAft>
              <a:buClr>
                <a:srgbClr val="997A48"/>
              </a:buClr>
              <a:buSzPts val="1600"/>
              <a:buFont typeface="Arial"/>
              <a:buChar char="•"/>
              <a:defRPr sz="1600">
                <a:solidFill>
                  <a:schemeClr val="lt1"/>
                </a:solidFill>
              </a:defRPr>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207" name="Google Shape;207;g2ae1fa1d7a9_0_291"/>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D49E3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pic>
        <p:nvPicPr>
          <p:cNvPr id="208" name="Google Shape;208;g2ae1fa1d7a9_0_29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110880" y="289611"/>
            <a:ext cx="1882514" cy="803693"/>
          </a:xfrm>
          <a:prstGeom prst="rect">
            <a:avLst/>
          </a:prstGeom>
          <a:noFill/>
          <a:ln>
            <a:noFill/>
          </a:ln>
        </p:spPr>
      </p:pic>
      <p:sp>
        <p:nvSpPr>
          <p:cNvPr id="209" name="Google Shape;209;g2ae1fa1d7a9_0_291"/>
          <p:cNvSpPr txBox="1">
            <a:spLocks noGrp="1"/>
          </p:cNvSpPr>
          <p:nvPr>
            <p:ph type="sldNum" idx="12"/>
          </p:nvPr>
        </p:nvSpPr>
        <p:spPr>
          <a:xfrm>
            <a:off x="8556784" y="6333134"/>
            <a:ext cx="548700" cy="524700"/>
          </a:xfrm>
          <a:prstGeom prst="rect">
            <a:avLst/>
          </a:prstGeom>
        </p:spPr>
        <p:txBody>
          <a:bodyPr spcFirstLastPara="1" wrap="square" lIns="91425" tIns="45700" rIns="91425" bIns="45700" anchor="t" anchorCtr="0">
            <a:noAutofit/>
          </a:bodyPr>
          <a:lstStyle>
            <a:lvl1pPr lvl="0" rtl="0">
              <a:buNone/>
              <a:defRPr sz="1300">
                <a:solidFill>
                  <a:schemeClr val="dk1"/>
                </a:solidFill>
              </a:defRPr>
            </a:lvl1pPr>
            <a:lvl2pPr lvl="1" rtl="0">
              <a:buNone/>
              <a:defRPr sz="1300">
                <a:solidFill>
                  <a:schemeClr val="dk1"/>
                </a:solidFill>
              </a:defRPr>
            </a:lvl2pPr>
            <a:lvl3pPr lvl="2" rtl="0">
              <a:buNone/>
              <a:defRPr sz="1300">
                <a:solidFill>
                  <a:schemeClr val="dk1"/>
                </a:solidFill>
              </a:defRPr>
            </a:lvl3pPr>
            <a:lvl4pPr lvl="3" rtl="0">
              <a:buNone/>
              <a:defRPr sz="1300">
                <a:solidFill>
                  <a:schemeClr val="dk1"/>
                </a:solidFill>
              </a:defRPr>
            </a:lvl4pPr>
            <a:lvl5pPr lvl="4" rtl="0">
              <a:buNone/>
              <a:defRPr sz="1300">
                <a:solidFill>
                  <a:schemeClr val="dk1"/>
                </a:solidFill>
              </a:defRPr>
            </a:lvl5pPr>
            <a:lvl6pPr lvl="5" rtl="0">
              <a:buNone/>
              <a:defRPr sz="1300">
                <a:solidFill>
                  <a:schemeClr val="dk1"/>
                </a:solidFill>
              </a:defRPr>
            </a:lvl6pPr>
            <a:lvl7pPr lvl="6" rtl="0">
              <a:buNone/>
              <a:defRPr sz="1300">
                <a:solidFill>
                  <a:schemeClr val="dk1"/>
                </a:solidFill>
              </a:defRPr>
            </a:lvl7pPr>
            <a:lvl8pPr lvl="7" rtl="0">
              <a:buNone/>
              <a:defRPr sz="1300">
                <a:solidFill>
                  <a:schemeClr val="dk1"/>
                </a:solidFill>
              </a:defRPr>
            </a:lvl8pPr>
            <a:lvl9pPr lvl="8" rtl="0">
              <a:buNone/>
              <a:defRPr sz="1300">
                <a:solidFill>
                  <a:schemeClr val="dk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Referral &amp; Consultation">
  <p:cSld name="Referral &amp; Consultation">
    <p:bg>
      <p:bgPr>
        <a:solidFill>
          <a:srgbClr val="973272"/>
        </a:solidFill>
        <a:effectLst/>
      </p:bgPr>
    </p:bg>
    <p:spTree>
      <p:nvGrpSpPr>
        <p:cNvPr id="1" name="Shape 210"/>
        <p:cNvGrpSpPr/>
        <p:nvPr/>
      </p:nvGrpSpPr>
      <p:grpSpPr>
        <a:xfrm>
          <a:off x="0" y="0"/>
          <a:ext cx="0" cy="0"/>
          <a:chOff x="0" y="0"/>
          <a:chExt cx="0" cy="0"/>
        </a:xfrm>
      </p:grpSpPr>
      <p:pic>
        <p:nvPicPr>
          <p:cNvPr id="211" name="Google Shape;211;g2ae1fa1d7a9_0_298"/>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211873" y="3734649"/>
            <a:ext cx="7543801" cy="2598379"/>
          </a:xfrm>
          <a:prstGeom prst="rect">
            <a:avLst/>
          </a:prstGeom>
          <a:noFill/>
          <a:ln>
            <a:noFill/>
          </a:ln>
        </p:spPr>
      </p:pic>
      <p:sp>
        <p:nvSpPr>
          <p:cNvPr id="212" name="Google Shape;212;g2ae1fa1d7a9_0_298"/>
          <p:cNvSpPr txBox="1">
            <a:spLocks noGrp="1"/>
          </p:cNvSpPr>
          <p:nvPr>
            <p:ph type="ctrTitle"/>
          </p:nvPr>
        </p:nvSpPr>
        <p:spPr>
          <a:xfrm>
            <a:off x="685800" y="507368"/>
            <a:ext cx="6425100" cy="4779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lt1"/>
              </a:buClr>
              <a:buSzPts val="3000"/>
              <a:buFont typeface="Trebuchet MS"/>
              <a:buNone/>
              <a:defRPr sz="3000">
                <a:solidFill>
                  <a:schemeClr val="lt1"/>
                </a:solidFill>
                <a:latin typeface="Trebuchet MS"/>
                <a:ea typeface="Trebuchet MS"/>
                <a:cs typeface="Trebuchet MS"/>
                <a:sym typeface="Trebuchet M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3" name="Google Shape;213;g2ae1fa1d7a9_0_298"/>
          <p:cNvSpPr txBox="1">
            <a:spLocks noGrp="1"/>
          </p:cNvSpPr>
          <p:nvPr>
            <p:ph type="subTitle" idx="1"/>
          </p:nvPr>
        </p:nvSpPr>
        <p:spPr>
          <a:xfrm>
            <a:off x="685800" y="1197621"/>
            <a:ext cx="7772400" cy="40599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1000"/>
              </a:spcBef>
              <a:spcAft>
                <a:spcPts val="0"/>
              </a:spcAft>
              <a:buClr>
                <a:srgbClr val="997A48"/>
              </a:buClr>
              <a:buSzPts val="2400"/>
              <a:buFont typeface="Arial"/>
              <a:buChar char="•"/>
              <a:defRPr sz="2400">
                <a:solidFill>
                  <a:schemeClr val="lt1"/>
                </a:solidFill>
              </a:defRPr>
            </a:lvl1pPr>
            <a:lvl2pPr lvl="1" algn="l" rtl="0">
              <a:lnSpc>
                <a:spcPct val="90000"/>
              </a:lnSpc>
              <a:spcBef>
                <a:spcPts val="500"/>
              </a:spcBef>
              <a:spcAft>
                <a:spcPts val="0"/>
              </a:spcAft>
              <a:buClr>
                <a:srgbClr val="997A48"/>
              </a:buClr>
              <a:buSzPts val="2000"/>
              <a:buFont typeface="Noto Sans Symbols"/>
              <a:buChar char="▪"/>
              <a:defRPr sz="2000">
                <a:solidFill>
                  <a:schemeClr val="lt1"/>
                </a:solidFill>
              </a:defRPr>
            </a:lvl2pPr>
            <a:lvl3pPr lvl="2" algn="l" rtl="0">
              <a:lnSpc>
                <a:spcPct val="90000"/>
              </a:lnSpc>
              <a:spcBef>
                <a:spcPts val="500"/>
              </a:spcBef>
              <a:spcAft>
                <a:spcPts val="0"/>
              </a:spcAft>
              <a:buClr>
                <a:srgbClr val="997A48"/>
              </a:buClr>
              <a:buSzPts val="1800"/>
              <a:buFont typeface="Noto Sans Symbols"/>
              <a:buChar char="⮚"/>
              <a:defRPr sz="1800">
                <a:solidFill>
                  <a:schemeClr val="lt1"/>
                </a:solidFill>
              </a:defRPr>
            </a:lvl3pPr>
            <a:lvl4pPr lvl="3" algn="l" rtl="0">
              <a:lnSpc>
                <a:spcPct val="90000"/>
              </a:lnSpc>
              <a:spcBef>
                <a:spcPts val="500"/>
              </a:spcBef>
              <a:spcAft>
                <a:spcPts val="0"/>
              </a:spcAft>
              <a:buClr>
                <a:srgbClr val="997A48"/>
              </a:buClr>
              <a:buSzPts val="1600"/>
              <a:buFont typeface="Arial"/>
              <a:buChar char="•"/>
              <a:defRPr sz="1600">
                <a:solidFill>
                  <a:schemeClr val="lt1"/>
                </a:solidFill>
              </a:defRPr>
            </a:lvl4pPr>
            <a:lvl5pPr lvl="4" algn="l" rtl="0">
              <a:lnSpc>
                <a:spcPct val="90000"/>
              </a:lnSpc>
              <a:spcBef>
                <a:spcPts val="500"/>
              </a:spcBef>
              <a:spcAft>
                <a:spcPts val="0"/>
              </a:spcAft>
              <a:buClr>
                <a:srgbClr val="997A48"/>
              </a:buClr>
              <a:buSzPts val="1600"/>
              <a:buFont typeface="Arial"/>
              <a:buChar char="•"/>
              <a:defRPr sz="1600">
                <a:solidFill>
                  <a:schemeClr val="lt1"/>
                </a:solidFill>
              </a:defRPr>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214" name="Google Shape;214;g2ae1fa1d7a9_0_298"/>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D49E3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pic>
        <p:nvPicPr>
          <p:cNvPr id="215" name="Google Shape;215;g2ae1fa1d7a9_0_29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110880" y="289611"/>
            <a:ext cx="1882514" cy="803693"/>
          </a:xfrm>
          <a:prstGeom prst="rect">
            <a:avLst/>
          </a:prstGeom>
          <a:noFill/>
          <a:ln>
            <a:noFill/>
          </a:ln>
        </p:spPr>
      </p:pic>
      <p:sp>
        <p:nvSpPr>
          <p:cNvPr id="216" name="Google Shape;216;g2ae1fa1d7a9_0_298"/>
          <p:cNvSpPr txBox="1">
            <a:spLocks noGrp="1"/>
          </p:cNvSpPr>
          <p:nvPr>
            <p:ph type="sldNum" idx="12"/>
          </p:nvPr>
        </p:nvSpPr>
        <p:spPr>
          <a:xfrm>
            <a:off x="8556784" y="6333134"/>
            <a:ext cx="548700" cy="524700"/>
          </a:xfrm>
          <a:prstGeom prst="rect">
            <a:avLst/>
          </a:prstGeom>
        </p:spPr>
        <p:txBody>
          <a:bodyPr spcFirstLastPara="1" wrap="square" lIns="91425" tIns="45700" rIns="91425" bIns="45700" anchor="t" anchorCtr="0">
            <a:noAutofit/>
          </a:bodyPr>
          <a:lstStyle>
            <a:lvl1pPr lvl="0" rtl="0">
              <a:buNone/>
              <a:defRPr sz="1300">
                <a:solidFill>
                  <a:schemeClr val="dk1"/>
                </a:solidFill>
              </a:defRPr>
            </a:lvl1pPr>
            <a:lvl2pPr lvl="1" rtl="0">
              <a:buNone/>
              <a:defRPr sz="1300">
                <a:solidFill>
                  <a:schemeClr val="dk1"/>
                </a:solidFill>
              </a:defRPr>
            </a:lvl2pPr>
            <a:lvl3pPr lvl="2" rtl="0">
              <a:buNone/>
              <a:defRPr sz="1300">
                <a:solidFill>
                  <a:schemeClr val="dk1"/>
                </a:solidFill>
              </a:defRPr>
            </a:lvl3pPr>
            <a:lvl4pPr lvl="3" rtl="0">
              <a:buNone/>
              <a:defRPr sz="1300">
                <a:solidFill>
                  <a:schemeClr val="dk1"/>
                </a:solidFill>
              </a:defRPr>
            </a:lvl4pPr>
            <a:lvl5pPr lvl="4" rtl="0">
              <a:buNone/>
              <a:defRPr sz="1300">
                <a:solidFill>
                  <a:schemeClr val="dk1"/>
                </a:solidFill>
              </a:defRPr>
            </a:lvl5pPr>
            <a:lvl6pPr lvl="5" rtl="0">
              <a:buNone/>
              <a:defRPr sz="1300">
                <a:solidFill>
                  <a:schemeClr val="dk1"/>
                </a:solidFill>
              </a:defRPr>
            </a:lvl6pPr>
            <a:lvl7pPr lvl="6" rtl="0">
              <a:buNone/>
              <a:defRPr sz="1300">
                <a:solidFill>
                  <a:schemeClr val="dk1"/>
                </a:solidFill>
              </a:defRPr>
            </a:lvl7pPr>
            <a:lvl8pPr lvl="7" rtl="0">
              <a:buNone/>
              <a:defRPr sz="1300">
                <a:solidFill>
                  <a:schemeClr val="dk1"/>
                </a:solidFill>
              </a:defRPr>
            </a:lvl8pPr>
            <a:lvl9pPr lvl="8" rtl="0">
              <a:buNone/>
              <a:defRPr sz="1300">
                <a:solidFill>
                  <a:schemeClr val="dk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Separator 1">
  <p:cSld name="CUSTOM_2">
    <p:bg>
      <p:bgPr>
        <a:solidFill>
          <a:srgbClr val="C08B3F"/>
        </a:solidFill>
        <a:effectLst/>
      </p:bgPr>
    </p:bg>
    <p:spTree>
      <p:nvGrpSpPr>
        <p:cNvPr id="1" name="Shape 26"/>
        <p:cNvGrpSpPr/>
        <p:nvPr/>
      </p:nvGrpSpPr>
      <p:grpSpPr>
        <a:xfrm>
          <a:off x="0" y="0"/>
          <a:ext cx="0" cy="0"/>
          <a:chOff x="0" y="0"/>
          <a:chExt cx="0" cy="0"/>
        </a:xfrm>
      </p:grpSpPr>
      <p:sp>
        <p:nvSpPr>
          <p:cNvPr id="27" name="Google Shape;27;p14"/>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8" name="Google Shape;28;p14"/>
          <p:cNvSpPr txBox="1"/>
          <p:nvPr/>
        </p:nvSpPr>
        <p:spPr>
          <a:xfrm>
            <a:off x="5026600" y="2199400"/>
            <a:ext cx="4143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9" name="Google Shape;29;p14"/>
          <p:cNvSpPr/>
          <p:nvPr/>
        </p:nvSpPr>
        <p:spPr>
          <a:xfrm>
            <a:off x="0" y="6175800"/>
            <a:ext cx="9144000" cy="682200"/>
          </a:xfrm>
          <a:prstGeom prst="rect">
            <a:avLst/>
          </a:prstGeom>
          <a:solidFill>
            <a:srgbClr val="003A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0" name="Google Shape;30;p14"/>
          <p:cNvSpPr txBox="1"/>
          <p:nvPr/>
        </p:nvSpPr>
        <p:spPr>
          <a:xfrm>
            <a:off x="605300" y="6255300"/>
            <a:ext cx="6305100" cy="523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C08B3F"/>
                </a:solidFill>
                <a:latin typeface="Calibri"/>
                <a:ea typeface="Calibri"/>
                <a:cs typeface="Calibri"/>
                <a:sym typeface="Calibri"/>
              </a:rPr>
              <a:t>This project was funded by the Gordon and Betty Moore Foundation as part of </a:t>
            </a:r>
            <a:endParaRPr sz="1100" b="1" i="0" u="none" strike="noStrike" cap="none">
              <a:solidFill>
                <a:srgbClr val="C08B3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C08B3F"/>
                </a:solidFill>
                <a:latin typeface="Calibri"/>
                <a:ea typeface="Calibri"/>
                <a:cs typeface="Calibri"/>
                <a:sym typeface="Calibri"/>
              </a:rPr>
              <a:t>The Leapfrog Group’s Recognizing Excellence in Diagnosis Initiative.</a:t>
            </a:r>
            <a:endParaRPr sz="1100" b="1" i="0" u="none" strike="noStrike" cap="none">
              <a:solidFill>
                <a:srgbClr val="C08B3F"/>
              </a:solidFill>
              <a:latin typeface="Calibri"/>
              <a:ea typeface="Calibri"/>
              <a:cs typeface="Calibri"/>
              <a:sym typeface="Calibri"/>
            </a:endParaRPr>
          </a:p>
        </p:txBody>
      </p:sp>
      <p:pic>
        <p:nvPicPr>
          <p:cNvPr id="31" name="Google Shape;31;p14"/>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395575" y="6220655"/>
            <a:ext cx="1679750" cy="592500"/>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Diagnostic Testing">
  <p:cSld name="Diagnostic Testing">
    <p:bg>
      <p:bgPr>
        <a:solidFill>
          <a:srgbClr val="661F57"/>
        </a:solidFill>
        <a:effectLst/>
      </p:bgPr>
    </p:bg>
    <p:spTree>
      <p:nvGrpSpPr>
        <p:cNvPr id="1" name="Shape 217"/>
        <p:cNvGrpSpPr/>
        <p:nvPr/>
      </p:nvGrpSpPr>
      <p:grpSpPr>
        <a:xfrm>
          <a:off x="0" y="0"/>
          <a:ext cx="0" cy="0"/>
          <a:chOff x="0" y="0"/>
          <a:chExt cx="0" cy="0"/>
        </a:xfrm>
      </p:grpSpPr>
      <p:pic>
        <p:nvPicPr>
          <p:cNvPr id="218" name="Google Shape;218;g2ae1fa1d7a9_0_305"/>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211872" y="3737114"/>
            <a:ext cx="7543798" cy="2599652"/>
          </a:xfrm>
          <a:prstGeom prst="rect">
            <a:avLst/>
          </a:prstGeom>
          <a:noFill/>
          <a:ln>
            <a:noFill/>
          </a:ln>
        </p:spPr>
      </p:pic>
      <p:sp>
        <p:nvSpPr>
          <p:cNvPr id="219" name="Google Shape;219;g2ae1fa1d7a9_0_305"/>
          <p:cNvSpPr txBox="1">
            <a:spLocks noGrp="1"/>
          </p:cNvSpPr>
          <p:nvPr>
            <p:ph type="ctrTitle"/>
          </p:nvPr>
        </p:nvSpPr>
        <p:spPr>
          <a:xfrm>
            <a:off x="685800" y="507368"/>
            <a:ext cx="6425100" cy="4779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lt1"/>
              </a:buClr>
              <a:buSzPts val="3000"/>
              <a:buFont typeface="Trebuchet MS"/>
              <a:buNone/>
              <a:defRPr sz="3000">
                <a:solidFill>
                  <a:schemeClr val="lt1"/>
                </a:solidFill>
                <a:latin typeface="Trebuchet MS"/>
                <a:ea typeface="Trebuchet MS"/>
                <a:cs typeface="Trebuchet MS"/>
                <a:sym typeface="Trebuchet M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0" name="Google Shape;220;g2ae1fa1d7a9_0_305"/>
          <p:cNvSpPr txBox="1">
            <a:spLocks noGrp="1"/>
          </p:cNvSpPr>
          <p:nvPr>
            <p:ph type="subTitle" idx="1"/>
          </p:nvPr>
        </p:nvSpPr>
        <p:spPr>
          <a:xfrm>
            <a:off x="685800" y="1197621"/>
            <a:ext cx="7772400" cy="40599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1000"/>
              </a:spcBef>
              <a:spcAft>
                <a:spcPts val="0"/>
              </a:spcAft>
              <a:buClr>
                <a:srgbClr val="997A48"/>
              </a:buClr>
              <a:buSzPts val="2400"/>
              <a:buFont typeface="Arial"/>
              <a:buChar char="•"/>
              <a:defRPr sz="2400">
                <a:solidFill>
                  <a:schemeClr val="lt1"/>
                </a:solidFill>
              </a:defRPr>
            </a:lvl1pPr>
            <a:lvl2pPr lvl="1" algn="l" rtl="0">
              <a:lnSpc>
                <a:spcPct val="90000"/>
              </a:lnSpc>
              <a:spcBef>
                <a:spcPts val="500"/>
              </a:spcBef>
              <a:spcAft>
                <a:spcPts val="0"/>
              </a:spcAft>
              <a:buClr>
                <a:srgbClr val="997A48"/>
              </a:buClr>
              <a:buSzPts val="2000"/>
              <a:buFont typeface="Noto Sans Symbols"/>
              <a:buChar char="▪"/>
              <a:defRPr sz="2000">
                <a:solidFill>
                  <a:schemeClr val="lt1"/>
                </a:solidFill>
              </a:defRPr>
            </a:lvl2pPr>
            <a:lvl3pPr lvl="2" algn="l" rtl="0">
              <a:lnSpc>
                <a:spcPct val="90000"/>
              </a:lnSpc>
              <a:spcBef>
                <a:spcPts val="500"/>
              </a:spcBef>
              <a:spcAft>
                <a:spcPts val="0"/>
              </a:spcAft>
              <a:buClr>
                <a:srgbClr val="997A48"/>
              </a:buClr>
              <a:buSzPts val="1800"/>
              <a:buFont typeface="Noto Sans Symbols"/>
              <a:buChar char="⮚"/>
              <a:defRPr sz="1800">
                <a:solidFill>
                  <a:schemeClr val="lt1"/>
                </a:solidFill>
              </a:defRPr>
            </a:lvl3pPr>
            <a:lvl4pPr lvl="3" algn="l" rtl="0">
              <a:lnSpc>
                <a:spcPct val="90000"/>
              </a:lnSpc>
              <a:spcBef>
                <a:spcPts val="500"/>
              </a:spcBef>
              <a:spcAft>
                <a:spcPts val="0"/>
              </a:spcAft>
              <a:buClr>
                <a:srgbClr val="997A48"/>
              </a:buClr>
              <a:buSzPts val="1600"/>
              <a:buFont typeface="Arial"/>
              <a:buChar char="•"/>
              <a:defRPr sz="1600">
                <a:solidFill>
                  <a:schemeClr val="lt1"/>
                </a:solidFill>
              </a:defRPr>
            </a:lvl4pPr>
            <a:lvl5pPr lvl="4" algn="l" rtl="0">
              <a:lnSpc>
                <a:spcPct val="90000"/>
              </a:lnSpc>
              <a:spcBef>
                <a:spcPts val="500"/>
              </a:spcBef>
              <a:spcAft>
                <a:spcPts val="0"/>
              </a:spcAft>
              <a:buClr>
                <a:srgbClr val="997A48"/>
              </a:buClr>
              <a:buSzPts val="1600"/>
              <a:buFont typeface="Arial"/>
              <a:buChar char="•"/>
              <a:defRPr sz="1600">
                <a:solidFill>
                  <a:schemeClr val="lt1"/>
                </a:solidFill>
              </a:defRPr>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221" name="Google Shape;221;g2ae1fa1d7a9_0_305"/>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D49E3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pic>
        <p:nvPicPr>
          <p:cNvPr id="222" name="Google Shape;222;g2ae1fa1d7a9_0_30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110880" y="289611"/>
            <a:ext cx="1882514" cy="803693"/>
          </a:xfrm>
          <a:prstGeom prst="rect">
            <a:avLst/>
          </a:prstGeom>
          <a:noFill/>
          <a:ln>
            <a:noFill/>
          </a:ln>
        </p:spPr>
      </p:pic>
      <p:sp>
        <p:nvSpPr>
          <p:cNvPr id="223" name="Google Shape;223;g2ae1fa1d7a9_0_305"/>
          <p:cNvSpPr txBox="1">
            <a:spLocks noGrp="1"/>
          </p:cNvSpPr>
          <p:nvPr>
            <p:ph type="sldNum" idx="12"/>
          </p:nvPr>
        </p:nvSpPr>
        <p:spPr>
          <a:xfrm>
            <a:off x="8556784" y="6333134"/>
            <a:ext cx="548700" cy="524700"/>
          </a:xfrm>
          <a:prstGeom prst="rect">
            <a:avLst/>
          </a:prstGeom>
        </p:spPr>
        <p:txBody>
          <a:bodyPr spcFirstLastPara="1" wrap="square" lIns="91425" tIns="45700" rIns="91425" bIns="45700" anchor="t" anchorCtr="0">
            <a:noAutofit/>
          </a:bodyPr>
          <a:lstStyle>
            <a:lvl1pPr lvl="0" rtl="0">
              <a:buNone/>
              <a:defRPr sz="1300">
                <a:solidFill>
                  <a:schemeClr val="dk1"/>
                </a:solidFill>
              </a:defRPr>
            </a:lvl1pPr>
            <a:lvl2pPr lvl="1" rtl="0">
              <a:buNone/>
              <a:defRPr sz="1300">
                <a:solidFill>
                  <a:schemeClr val="dk1"/>
                </a:solidFill>
              </a:defRPr>
            </a:lvl2pPr>
            <a:lvl3pPr lvl="2" rtl="0">
              <a:buNone/>
              <a:defRPr sz="1300">
                <a:solidFill>
                  <a:schemeClr val="dk1"/>
                </a:solidFill>
              </a:defRPr>
            </a:lvl3pPr>
            <a:lvl4pPr lvl="3" rtl="0">
              <a:buNone/>
              <a:defRPr sz="1300">
                <a:solidFill>
                  <a:schemeClr val="dk1"/>
                </a:solidFill>
              </a:defRPr>
            </a:lvl4pPr>
            <a:lvl5pPr lvl="4" rtl="0">
              <a:buNone/>
              <a:defRPr sz="1300">
                <a:solidFill>
                  <a:schemeClr val="dk1"/>
                </a:solidFill>
              </a:defRPr>
            </a:lvl5pPr>
            <a:lvl6pPr lvl="5" rtl="0">
              <a:buNone/>
              <a:defRPr sz="1300">
                <a:solidFill>
                  <a:schemeClr val="dk1"/>
                </a:solidFill>
              </a:defRPr>
            </a:lvl6pPr>
            <a:lvl7pPr lvl="6" rtl="0">
              <a:buNone/>
              <a:defRPr sz="1300">
                <a:solidFill>
                  <a:schemeClr val="dk1"/>
                </a:solidFill>
              </a:defRPr>
            </a:lvl7pPr>
            <a:lvl8pPr lvl="7" rtl="0">
              <a:buNone/>
              <a:defRPr sz="1300">
                <a:solidFill>
                  <a:schemeClr val="dk1"/>
                </a:solidFill>
              </a:defRPr>
            </a:lvl8pPr>
            <a:lvl9pPr lvl="8" rtl="0">
              <a:buNone/>
              <a:defRPr sz="1300">
                <a:solidFill>
                  <a:schemeClr val="dk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mmunication of the Diagnosis">
  <p:cSld name="Communication of the Diagnosis">
    <p:bg>
      <p:bgPr>
        <a:solidFill>
          <a:srgbClr val="3997AF"/>
        </a:solidFill>
        <a:effectLst/>
      </p:bgPr>
    </p:bg>
    <p:spTree>
      <p:nvGrpSpPr>
        <p:cNvPr id="1" name="Shape 224"/>
        <p:cNvGrpSpPr/>
        <p:nvPr/>
      </p:nvGrpSpPr>
      <p:grpSpPr>
        <a:xfrm>
          <a:off x="0" y="0"/>
          <a:ext cx="0" cy="0"/>
          <a:chOff x="0" y="0"/>
          <a:chExt cx="0" cy="0"/>
        </a:xfrm>
      </p:grpSpPr>
      <p:sp>
        <p:nvSpPr>
          <p:cNvPr id="225" name="Google Shape;225;g2ae1fa1d7a9_0_312"/>
          <p:cNvSpPr txBox="1">
            <a:spLocks noGrp="1"/>
          </p:cNvSpPr>
          <p:nvPr>
            <p:ph type="ctrTitle"/>
          </p:nvPr>
        </p:nvSpPr>
        <p:spPr>
          <a:xfrm>
            <a:off x="685800" y="507368"/>
            <a:ext cx="6425100" cy="4779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lt1"/>
              </a:buClr>
              <a:buSzPts val="3000"/>
              <a:buFont typeface="Trebuchet MS"/>
              <a:buNone/>
              <a:defRPr sz="3000">
                <a:solidFill>
                  <a:schemeClr val="lt1"/>
                </a:solidFill>
                <a:latin typeface="Trebuchet MS"/>
                <a:ea typeface="Trebuchet MS"/>
                <a:cs typeface="Trebuchet MS"/>
                <a:sym typeface="Trebuchet M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6" name="Google Shape;226;g2ae1fa1d7a9_0_312"/>
          <p:cNvSpPr txBox="1">
            <a:spLocks noGrp="1"/>
          </p:cNvSpPr>
          <p:nvPr>
            <p:ph type="subTitle" idx="1"/>
          </p:nvPr>
        </p:nvSpPr>
        <p:spPr>
          <a:xfrm>
            <a:off x="685800" y="1197621"/>
            <a:ext cx="7772400" cy="40599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1000"/>
              </a:spcBef>
              <a:spcAft>
                <a:spcPts val="0"/>
              </a:spcAft>
              <a:buClr>
                <a:srgbClr val="123F67"/>
              </a:buClr>
              <a:buSzPts val="2400"/>
              <a:buFont typeface="Arial"/>
              <a:buChar char="•"/>
              <a:defRPr sz="2400">
                <a:solidFill>
                  <a:schemeClr val="lt1"/>
                </a:solidFill>
              </a:defRPr>
            </a:lvl1pPr>
            <a:lvl2pPr lvl="1" algn="l" rtl="0">
              <a:lnSpc>
                <a:spcPct val="90000"/>
              </a:lnSpc>
              <a:spcBef>
                <a:spcPts val="500"/>
              </a:spcBef>
              <a:spcAft>
                <a:spcPts val="0"/>
              </a:spcAft>
              <a:buClr>
                <a:srgbClr val="123F67"/>
              </a:buClr>
              <a:buSzPts val="2000"/>
              <a:buFont typeface="Noto Sans Symbols"/>
              <a:buChar char="▪"/>
              <a:defRPr sz="2000">
                <a:solidFill>
                  <a:schemeClr val="lt1"/>
                </a:solidFill>
              </a:defRPr>
            </a:lvl2pPr>
            <a:lvl3pPr lvl="2" algn="l" rtl="0">
              <a:lnSpc>
                <a:spcPct val="90000"/>
              </a:lnSpc>
              <a:spcBef>
                <a:spcPts val="500"/>
              </a:spcBef>
              <a:spcAft>
                <a:spcPts val="0"/>
              </a:spcAft>
              <a:buClr>
                <a:srgbClr val="123F67"/>
              </a:buClr>
              <a:buSzPts val="1800"/>
              <a:buFont typeface="Noto Sans Symbols"/>
              <a:buChar char="⮚"/>
              <a:defRPr sz="1800">
                <a:solidFill>
                  <a:schemeClr val="lt1"/>
                </a:solidFill>
              </a:defRPr>
            </a:lvl3pPr>
            <a:lvl4pPr lvl="3" algn="l" rtl="0">
              <a:lnSpc>
                <a:spcPct val="90000"/>
              </a:lnSpc>
              <a:spcBef>
                <a:spcPts val="500"/>
              </a:spcBef>
              <a:spcAft>
                <a:spcPts val="0"/>
              </a:spcAft>
              <a:buClr>
                <a:srgbClr val="123F67"/>
              </a:buClr>
              <a:buSzPts val="1600"/>
              <a:buFont typeface="Arial"/>
              <a:buChar char="•"/>
              <a:defRPr sz="1600">
                <a:solidFill>
                  <a:schemeClr val="lt1"/>
                </a:solidFill>
              </a:defRPr>
            </a:lvl4pPr>
            <a:lvl5pPr lvl="4" algn="l" rtl="0">
              <a:lnSpc>
                <a:spcPct val="90000"/>
              </a:lnSpc>
              <a:spcBef>
                <a:spcPts val="500"/>
              </a:spcBef>
              <a:spcAft>
                <a:spcPts val="0"/>
              </a:spcAft>
              <a:buClr>
                <a:srgbClr val="123F67"/>
              </a:buClr>
              <a:buSzPts val="1600"/>
              <a:buFont typeface="Arial"/>
              <a:buChar char="•"/>
              <a:defRPr sz="1600">
                <a:solidFill>
                  <a:schemeClr val="lt1"/>
                </a:solidFill>
              </a:defRPr>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227" name="Google Shape;227;g2ae1fa1d7a9_0_312"/>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7416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pic>
        <p:nvPicPr>
          <p:cNvPr id="228" name="Google Shape;228;g2ae1fa1d7a9_0_312"/>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211872" y="3735499"/>
            <a:ext cx="7543798" cy="2599652"/>
          </a:xfrm>
          <a:prstGeom prst="rect">
            <a:avLst/>
          </a:prstGeom>
          <a:noFill/>
          <a:ln>
            <a:noFill/>
          </a:ln>
        </p:spPr>
      </p:pic>
      <p:pic>
        <p:nvPicPr>
          <p:cNvPr id="229" name="Google Shape;229;g2ae1fa1d7a9_0_31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110880" y="289611"/>
            <a:ext cx="1882514" cy="803693"/>
          </a:xfrm>
          <a:prstGeom prst="rect">
            <a:avLst/>
          </a:prstGeom>
          <a:noFill/>
          <a:ln>
            <a:noFill/>
          </a:ln>
        </p:spPr>
      </p:pic>
      <p:sp>
        <p:nvSpPr>
          <p:cNvPr id="230" name="Google Shape;230;g2ae1fa1d7a9_0_312"/>
          <p:cNvSpPr txBox="1">
            <a:spLocks noGrp="1"/>
          </p:cNvSpPr>
          <p:nvPr>
            <p:ph type="sldNum" idx="12"/>
          </p:nvPr>
        </p:nvSpPr>
        <p:spPr>
          <a:xfrm>
            <a:off x="8556784" y="6333134"/>
            <a:ext cx="548700" cy="524700"/>
          </a:xfrm>
          <a:prstGeom prst="rect">
            <a:avLst/>
          </a:prstGeom>
        </p:spPr>
        <p:txBody>
          <a:bodyPr spcFirstLastPara="1" wrap="square" lIns="91425" tIns="45700" rIns="91425" bIns="45700" anchor="t" anchorCtr="0">
            <a:noAutofit/>
          </a:bodyPr>
          <a:lstStyle>
            <a:lvl1pPr lvl="0" rtl="0">
              <a:buNone/>
              <a:defRPr sz="1300">
                <a:solidFill>
                  <a:schemeClr val="dk1"/>
                </a:solidFill>
              </a:defRPr>
            </a:lvl1pPr>
            <a:lvl2pPr lvl="1" rtl="0">
              <a:buNone/>
              <a:defRPr sz="1300">
                <a:solidFill>
                  <a:schemeClr val="dk1"/>
                </a:solidFill>
              </a:defRPr>
            </a:lvl2pPr>
            <a:lvl3pPr lvl="2" rtl="0">
              <a:buNone/>
              <a:defRPr sz="1300">
                <a:solidFill>
                  <a:schemeClr val="dk1"/>
                </a:solidFill>
              </a:defRPr>
            </a:lvl3pPr>
            <a:lvl4pPr lvl="3" rtl="0">
              <a:buNone/>
              <a:defRPr sz="1300">
                <a:solidFill>
                  <a:schemeClr val="dk1"/>
                </a:solidFill>
              </a:defRPr>
            </a:lvl4pPr>
            <a:lvl5pPr lvl="4" rtl="0">
              <a:buNone/>
              <a:defRPr sz="1300">
                <a:solidFill>
                  <a:schemeClr val="dk1"/>
                </a:solidFill>
              </a:defRPr>
            </a:lvl5pPr>
            <a:lvl6pPr lvl="5" rtl="0">
              <a:buNone/>
              <a:defRPr sz="1300">
                <a:solidFill>
                  <a:schemeClr val="dk1"/>
                </a:solidFill>
              </a:defRPr>
            </a:lvl6pPr>
            <a:lvl7pPr lvl="6" rtl="0">
              <a:buNone/>
              <a:defRPr sz="1300">
                <a:solidFill>
                  <a:schemeClr val="dk1"/>
                </a:solidFill>
              </a:defRPr>
            </a:lvl7pPr>
            <a:lvl8pPr lvl="7" rtl="0">
              <a:buNone/>
              <a:defRPr sz="1300">
                <a:solidFill>
                  <a:schemeClr val="dk1"/>
                </a:solidFill>
              </a:defRPr>
            </a:lvl8pPr>
            <a:lvl9pPr lvl="8" rtl="0">
              <a:buNone/>
              <a:defRPr sz="1300">
                <a:solidFill>
                  <a:schemeClr val="dk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reatment">
  <p:cSld name="Treatment">
    <p:bg>
      <p:bgPr>
        <a:solidFill>
          <a:srgbClr val="3FA5BC"/>
        </a:solidFill>
        <a:effectLst/>
      </p:bgPr>
    </p:bg>
    <p:spTree>
      <p:nvGrpSpPr>
        <p:cNvPr id="1" name="Shape 231"/>
        <p:cNvGrpSpPr/>
        <p:nvPr/>
      </p:nvGrpSpPr>
      <p:grpSpPr>
        <a:xfrm>
          <a:off x="0" y="0"/>
          <a:ext cx="0" cy="0"/>
          <a:chOff x="0" y="0"/>
          <a:chExt cx="0" cy="0"/>
        </a:xfrm>
      </p:grpSpPr>
      <p:pic>
        <p:nvPicPr>
          <p:cNvPr id="232" name="Google Shape;232;g2ae1fa1d7a9_0_319"/>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211873" y="3742128"/>
            <a:ext cx="7543801" cy="2598379"/>
          </a:xfrm>
          <a:prstGeom prst="rect">
            <a:avLst/>
          </a:prstGeom>
          <a:noFill/>
          <a:ln>
            <a:noFill/>
          </a:ln>
        </p:spPr>
      </p:pic>
      <p:sp>
        <p:nvSpPr>
          <p:cNvPr id="233" name="Google Shape;233;g2ae1fa1d7a9_0_319"/>
          <p:cNvSpPr txBox="1">
            <a:spLocks noGrp="1"/>
          </p:cNvSpPr>
          <p:nvPr>
            <p:ph type="ctrTitle"/>
          </p:nvPr>
        </p:nvSpPr>
        <p:spPr>
          <a:xfrm>
            <a:off x="685800" y="507368"/>
            <a:ext cx="6425100" cy="4779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lt1"/>
              </a:buClr>
              <a:buSzPts val="3000"/>
              <a:buFont typeface="Trebuchet MS"/>
              <a:buNone/>
              <a:defRPr sz="3000">
                <a:solidFill>
                  <a:schemeClr val="lt1"/>
                </a:solidFill>
                <a:latin typeface="Trebuchet MS"/>
                <a:ea typeface="Trebuchet MS"/>
                <a:cs typeface="Trebuchet MS"/>
                <a:sym typeface="Trebuchet M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4" name="Google Shape;234;g2ae1fa1d7a9_0_319"/>
          <p:cNvSpPr txBox="1">
            <a:spLocks noGrp="1"/>
          </p:cNvSpPr>
          <p:nvPr>
            <p:ph type="subTitle" idx="1"/>
          </p:nvPr>
        </p:nvSpPr>
        <p:spPr>
          <a:xfrm>
            <a:off x="685800" y="1197621"/>
            <a:ext cx="7772400" cy="40599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1000"/>
              </a:spcBef>
              <a:spcAft>
                <a:spcPts val="0"/>
              </a:spcAft>
              <a:buClr>
                <a:srgbClr val="123F67"/>
              </a:buClr>
              <a:buSzPts val="2400"/>
              <a:buFont typeface="Arial"/>
              <a:buChar char="•"/>
              <a:defRPr sz="2400">
                <a:solidFill>
                  <a:schemeClr val="lt1"/>
                </a:solidFill>
              </a:defRPr>
            </a:lvl1pPr>
            <a:lvl2pPr lvl="1" algn="l" rtl="0">
              <a:lnSpc>
                <a:spcPct val="90000"/>
              </a:lnSpc>
              <a:spcBef>
                <a:spcPts val="500"/>
              </a:spcBef>
              <a:spcAft>
                <a:spcPts val="0"/>
              </a:spcAft>
              <a:buClr>
                <a:srgbClr val="123F67"/>
              </a:buClr>
              <a:buSzPts val="2000"/>
              <a:buFont typeface="Noto Sans Symbols"/>
              <a:buChar char="▪"/>
              <a:defRPr sz="2000">
                <a:solidFill>
                  <a:schemeClr val="lt1"/>
                </a:solidFill>
              </a:defRPr>
            </a:lvl2pPr>
            <a:lvl3pPr lvl="2" algn="l" rtl="0">
              <a:lnSpc>
                <a:spcPct val="90000"/>
              </a:lnSpc>
              <a:spcBef>
                <a:spcPts val="500"/>
              </a:spcBef>
              <a:spcAft>
                <a:spcPts val="0"/>
              </a:spcAft>
              <a:buClr>
                <a:srgbClr val="123F67"/>
              </a:buClr>
              <a:buSzPts val="1800"/>
              <a:buFont typeface="Noto Sans Symbols"/>
              <a:buChar char="⮚"/>
              <a:defRPr sz="1800">
                <a:solidFill>
                  <a:schemeClr val="lt1"/>
                </a:solidFill>
              </a:defRPr>
            </a:lvl3pPr>
            <a:lvl4pPr lvl="3" algn="l" rtl="0">
              <a:lnSpc>
                <a:spcPct val="90000"/>
              </a:lnSpc>
              <a:spcBef>
                <a:spcPts val="500"/>
              </a:spcBef>
              <a:spcAft>
                <a:spcPts val="0"/>
              </a:spcAft>
              <a:buClr>
                <a:srgbClr val="123F67"/>
              </a:buClr>
              <a:buSzPts val="1600"/>
              <a:buFont typeface="Arial"/>
              <a:buChar char="•"/>
              <a:defRPr sz="1600">
                <a:solidFill>
                  <a:schemeClr val="lt1"/>
                </a:solidFill>
              </a:defRPr>
            </a:lvl4pPr>
            <a:lvl5pPr lvl="4" algn="l" rtl="0">
              <a:lnSpc>
                <a:spcPct val="90000"/>
              </a:lnSpc>
              <a:spcBef>
                <a:spcPts val="500"/>
              </a:spcBef>
              <a:spcAft>
                <a:spcPts val="0"/>
              </a:spcAft>
              <a:buClr>
                <a:srgbClr val="123F67"/>
              </a:buClr>
              <a:buSzPts val="1600"/>
              <a:buFont typeface="Arial"/>
              <a:buChar char="•"/>
              <a:defRPr sz="1600">
                <a:solidFill>
                  <a:schemeClr val="lt1"/>
                </a:solidFill>
              </a:defRPr>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235" name="Google Shape;235;g2ae1fa1d7a9_0_319"/>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7416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pic>
        <p:nvPicPr>
          <p:cNvPr id="236" name="Google Shape;236;g2ae1fa1d7a9_0_31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110880" y="289611"/>
            <a:ext cx="1882514" cy="803693"/>
          </a:xfrm>
          <a:prstGeom prst="rect">
            <a:avLst/>
          </a:prstGeom>
          <a:noFill/>
          <a:ln>
            <a:noFill/>
          </a:ln>
        </p:spPr>
      </p:pic>
      <p:sp>
        <p:nvSpPr>
          <p:cNvPr id="237" name="Google Shape;237;g2ae1fa1d7a9_0_319"/>
          <p:cNvSpPr txBox="1">
            <a:spLocks noGrp="1"/>
          </p:cNvSpPr>
          <p:nvPr>
            <p:ph type="sldNum" idx="12"/>
          </p:nvPr>
        </p:nvSpPr>
        <p:spPr>
          <a:xfrm>
            <a:off x="8556784" y="6333134"/>
            <a:ext cx="548700" cy="524700"/>
          </a:xfrm>
          <a:prstGeom prst="rect">
            <a:avLst/>
          </a:prstGeom>
        </p:spPr>
        <p:txBody>
          <a:bodyPr spcFirstLastPara="1" wrap="square" lIns="91425" tIns="45700" rIns="91425" bIns="45700" anchor="t" anchorCtr="0">
            <a:noAutofit/>
          </a:bodyPr>
          <a:lstStyle>
            <a:lvl1pPr lvl="0" rtl="0">
              <a:buNone/>
              <a:defRPr sz="1300">
                <a:solidFill>
                  <a:schemeClr val="dk1"/>
                </a:solidFill>
              </a:defRPr>
            </a:lvl1pPr>
            <a:lvl2pPr lvl="1" rtl="0">
              <a:buNone/>
              <a:defRPr sz="1300">
                <a:solidFill>
                  <a:schemeClr val="dk1"/>
                </a:solidFill>
              </a:defRPr>
            </a:lvl2pPr>
            <a:lvl3pPr lvl="2" rtl="0">
              <a:buNone/>
              <a:defRPr sz="1300">
                <a:solidFill>
                  <a:schemeClr val="dk1"/>
                </a:solidFill>
              </a:defRPr>
            </a:lvl3pPr>
            <a:lvl4pPr lvl="3" rtl="0">
              <a:buNone/>
              <a:defRPr sz="1300">
                <a:solidFill>
                  <a:schemeClr val="dk1"/>
                </a:solidFill>
              </a:defRPr>
            </a:lvl4pPr>
            <a:lvl5pPr lvl="4" rtl="0">
              <a:buNone/>
              <a:defRPr sz="1300">
                <a:solidFill>
                  <a:schemeClr val="dk1"/>
                </a:solidFill>
              </a:defRPr>
            </a:lvl5pPr>
            <a:lvl6pPr lvl="5" rtl="0">
              <a:buNone/>
              <a:defRPr sz="1300">
                <a:solidFill>
                  <a:schemeClr val="dk1"/>
                </a:solidFill>
              </a:defRPr>
            </a:lvl6pPr>
            <a:lvl7pPr lvl="6" rtl="0">
              <a:buNone/>
              <a:defRPr sz="1300">
                <a:solidFill>
                  <a:schemeClr val="dk1"/>
                </a:solidFill>
              </a:defRPr>
            </a:lvl7pPr>
            <a:lvl8pPr lvl="7" rtl="0">
              <a:buNone/>
              <a:defRPr sz="1300">
                <a:solidFill>
                  <a:schemeClr val="dk1"/>
                </a:solidFill>
              </a:defRPr>
            </a:lvl8pPr>
            <a:lvl9pPr lvl="8" rtl="0">
              <a:buNone/>
              <a:defRPr sz="1300">
                <a:solidFill>
                  <a:schemeClr val="dk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Outcomes">
  <p:cSld name="Outcomes">
    <p:bg>
      <p:bgPr>
        <a:solidFill>
          <a:srgbClr val="50C3DC"/>
        </a:solidFill>
        <a:effectLst/>
      </p:bgPr>
    </p:bg>
    <p:spTree>
      <p:nvGrpSpPr>
        <p:cNvPr id="1" name="Shape 238"/>
        <p:cNvGrpSpPr/>
        <p:nvPr/>
      </p:nvGrpSpPr>
      <p:grpSpPr>
        <a:xfrm>
          <a:off x="0" y="0"/>
          <a:ext cx="0" cy="0"/>
          <a:chOff x="0" y="0"/>
          <a:chExt cx="0" cy="0"/>
        </a:xfrm>
      </p:grpSpPr>
      <p:pic>
        <p:nvPicPr>
          <p:cNvPr id="239" name="Google Shape;239;g2ae1fa1d7a9_0_32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211873" y="3742128"/>
            <a:ext cx="7543801" cy="2598379"/>
          </a:xfrm>
          <a:prstGeom prst="rect">
            <a:avLst/>
          </a:prstGeom>
          <a:noFill/>
          <a:ln>
            <a:noFill/>
          </a:ln>
        </p:spPr>
      </p:pic>
      <p:sp>
        <p:nvSpPr>
          <p:cNvPr id="240" name="Google Shape;240;g2ae1fa1d7a9_0_326"/>
          <p:cNvSpPr txBox="1">
            <a:spLocks noGrp="1"/>
          </p:cNvSpPr>
          <p:nvPr>
            <p:ph type="ctrTitle"/>
          </p:nvPr>
        </p:nvSpPr>
        <p:spPr>
          <a:xfrm>
            <a:off x="685800" y="507368"/>
            <a:ext cx="6425100" cy="4779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rgbClr val="174168"/>
              </a:buClr>
              <a:buSzPts val="3000"/>
              <a:buFont typeface="Trebuchet MS"/>
              <a:buNone/>
              <a:defRPr sz="3000">
                <a:solidFill>
                  <a:srgbClr val="174168"/>
                </a:solidFill>
                <a:latin typeface="Trebuchet MS"/>
                <a:ea typeface="Trebuchet MS"/>
                <a:cs typeface="Trebuchet MS"/>
                <a:sym typeface="Trebuchet M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41" name="Google Shape;241;g2ae1fa1d7a9_0_326"/>
          <p:cNvSpPr txBox="1">
            <a:spLocks noGrp="1"/>
          </p:cNvSpPr>
          <p:nvPr>
            <p:ph type="subTitle" idx="1"/>
          </p:nvPr>
        </p:nvSpPr>
        <p:spPr>
          <a:xfrm>
            <a:off x="685800" y="1197621"/>
            <a:ext cx="7772400" cy="40599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1000"/>
              </a:spcBef>
              <a:spcAft>
                <a:spcPts val="0"/>
              </a:spcAft>
              <a:buClr>
                <a:schemeClr val="lt1"/>
              </a:buClr>
              <a:buSzPts val="2400"/>
              <a:buFont typeface="Arial"/>
              <a:buChar char="•"/>
              <a:defRPr sz="2400">
                <a:solidFill>
                  <a:srgbClr val="174168"/>
                </a:solidFill>
              </a:defRPr>
            </a:lvl1pPr>
            <a:lvl2pPr lvl="1" algn="l" rtl="0">
              <a:lnSpc>
                <a:spcPct val="90000"/>
              </a:lnSpc>
              <a:spcBef>
                <a:spcPts val="500"/>
              </a:spcBef>
              <a:spcAft>
                <a:spcPts val="0"/>
              </a:spcAft>
              <a:buClr>
                <a:schemeClr val="lt1"/>
              </a:buClr>
              <a:buSzPts val="2000"/>
              <a:buFont typeface="Noto Sans Symbols"/>
              <a:buChar char="▪"/>
              <a:defRPr sz="2000">
                <a:solidFill>
                  <a:srgbClr val="174168"/>
                </a:solidFill>
              </a:defRPr>
            </a:lvl2pPr>
            <a:lvl3pPr lvl="2" algn="l" rtl="0">
              <a:lnSpc>
                <a:spcPct val="90000"/>
              </a:lnSpc>
              <a:spcBef>
                <a:spcPts val="500"/>
              </a:spcBef>
              <a:spcAft>
                <a:spcPts val="0"/>
              </a:spcAft>
              <a:buClr>
                <a:schemeClr val="lt1"/>
              </a:buClr>
              <a:buSzPts val="1800"/>
              <a:buFont typeface="Noto Sans Symbols"/>
              <a:buChar char="⮚"/>
              <a:defRPr sz="1800">
                <a:solidFill>
                  <a:srgbClr val="174168"/>
                </a:solidFill>
              </a:defRPr>
            </a:lvl3pPr>
            <a:lvl4pPr lvl="3" algn="l" rtl="0">
              <a:lnSpc>
                <a:spcPct val="90000"/>
              </a:lnSpc>
              <a:spcBef>
                <a:spcPts val="500"/>
              </a:spcBef>
              <a:spcAft>
                <a:spcPts val="0"/>
              </a:spcAft>
              <a:buClr>
                <a:schemeClr val="lt1"/>
              </a:buClr>
              <a:buSzPts val="1600"/>
              <a:buFont typeface="Arial"/>
              <a:buChar char="•"/>
              <a:defRPr sz="1600">
                <a:solidFill>
                  <a:srgbClr val="174168"/>
                </a:solidFill>
              </a:defRPr>
            </a:lvl4pPr>
            <a:lvl5pPr lvl="4" algn="l" rtl="0">
              <a:lnSpc>
                <a:spcPct val="90000"/>
              </a:lnSpc>
              <a:spcBef>
                <a:spcPts val="500"/>
              </a:spcBef>
              <a:spcAft>
                <a:spcPts val="0"/>
              </a:spcAft>
              <a:buClr>
                <a:schemeClr val="lt1"/>
              </a:buClr>
              <a:buSzPts val="1600"/>
              <a:buFont typeface="Arial"/>
              <a:buChar char="•"/>
              <a:defRPr sz="1600">
                <a:solidFill>
                  <a:srgbClr val="174168"/>
                </a:solidFill>
              </a:defRPr>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242" name="Google Shape;242;g2ae1fa1d7a9_0_326"/>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7416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pic>
        <p:nvPicPr>
          <p:cNvPr id="243" name="Google Shape;243;g2ae1fa1d7a9_0_32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110880" y="289611"/>
            <a:ext cx="1882514" cy="803693"/>
          </a:xfrm>
          <a:prstGeom prst="rect">
            <a:avLst/>
          </a:prstGeom>
          <a:noFill/>
          <a:ln>
            <a:noFill/>
          </a:ln>
        </p:spPr>
      </p:pic>
      <p:sp>
        <p:nvSpPr>
          <p:cNvPr id="244" name="Google Shape;244;g2ae1fa1d7a9_0_326"/>
          <p:cNvSpPr txBox="1">
            <a:spLocks noGrp="1"/>
          </p:cNvSpPr>
          <p:nvPr>
            <p:ph type="sldNum" idx="12"/>
          </p:nvPr>
        </p:nvSpPr>
        <p:spPr>
          <a:xfrm>
            <a:off x="8556784" y="6333134"/>
            <a:ext cx="548700" cy="524700"/>
          </a:xfrm>
          <a:prstGeom prst="rect">
            <a:avLst/>
          </a:prstGeom>
        </p:spPr>
        <p:txBody>
          <a:bodyPr spcFirstLastPara="1" wrap="square" lIns="91425" tIns="45700" rIns="91425" bIns="45700" anchor="t" anchorCtr="0">
            <a:noAutofit/>
          </a:bodyPr>
          <a:lstStyle>
            <a:lvl1pPr lvl="0" rtl="0">
              <a:buNone/>
              <a:defRPr sz="1300">
                <a:solidFill>
                  <a:schemeClr val="dk1"/>
                </a:solidFill>
              </a:defRPr>
            </a:lvl1pPr>
            <a:lvl2pPr lvl="1" rtl="0">
              <a:buNone/>
              <a:defRPr sz="1300">
                <a:solidFill>
                  <a:schemeClr val="dk1"/>
                </a:solidFill>
              </a:defRPr>
            </a:lvl2pPr>
            <a:lvl3pPr lvl="2" rtl="0">
              <a:buNone/>
              <a:defRPr sz="1300">
                <a:solidFill>
                  <a:schemeClr val="dk1"/>
                </a:solidFill>
              </a:defRPr>
            </a:lvl3pPr>
            <a:lvl4pPr lvl="3" rtl="0">
              <a:buNone/>
              <a:defRPr sz="1300">
                <a:solidFill>
                  <a:schemeClr val="dk1"/>
                </a:solidFill>
              </a:defRPr>
            </a:lvl4pPr>
            <a:lvl5pPr lvl="4" rtl="0">
              <a:buNone/>
              <a:defRPr sz="1300">
                <a:solidFill>
                  <a:schemeClr val="dk1"/>
                </a:solidFill>
              </a:defRPr>
            </a:lvl5pPr>
            <a:lvl6pPr lvl="5" rtl="0">
              <a:buNone/>
              <a:defRPr sz="1300">
                <a:solidFill>
                  <a:schemeClr val="dk1"/>
                </a:solidFill>
              </a:defRPr>
            </a:lvl6pPr>
            <a:lvl7pPr lvl="6" rtl="0">
              <a:buNone/>
              <a:defRPr sz="1300">
                <a:solidFill>
                  <a:schemeClr val="dk1"/>
                </a:solidFill>
              </a:defRPr>
            </a:lvl7pPr>
            <a:lvl8pPr lvl="7" rtl="0">
              <a:buNone/>
              <a:defRPr sz="1300">
                <a:solidFill>
                  <a:schemeClr val="dk1"/>
                </a:solidFill>
              </a:defRPr>
            </a:lvl8pPr>
            <a:lvl9pPr lvl="8" rtl="0">
              <a:buNone/>
              <a:defRPr sz="1300">
                <a:solidFill>
                  <a:schemeClr val="dk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Interior Slide - WHITE">
  <p:cSld name="Interior Slide - WHITE">
    <p:bg>
      <p:bgPr>
        <a:solidFill>
          <a:schemeClr val="lt1"/>
        </a:solidFill>
        <a:effectLst/>
      </p:bgPr>
    </p:bg>
    <p:spTree>
      <p:nvGrpSpPr>
        <p:cNvPr id="1" name="Shape 245"/>
        <p:cNvGrpSpPr/>
        <p:nvPr/>
      </p:nvGrpSpPr>
      <p:grpSpPr>
        <a:xfrm>
          <a:off x="0" y="0"/>
          <a:ext cx="0" cy="0"/>
          <a:chOff x="0" y="0"/>
          <a:chExt cx="0" cy="0"/>
        </a:xfrm>
      </p:grpSpPr>
      <p:sp>
        <p:nvSpPr>
          <p:cNvPr id="246" name="Google Shape;246;g2ae1fa1d7a9_0_333"/>
          <p:cNvSpPr txBox="1">
            <a:spLocks noGrp="1"/>
          </p:cNvSpPr>
          <p:nvPr>
            <p:ph type="ctrTitle"/>
          </p:nvPr>
        </p:nvSpPr>
        <p:spPr>
          <a:xfrm>
            <a:off x="685800" y="504256"/>
            <a:ext cx="6425100" cy="4779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rgbClr val="C08B3F"/>
              </a:buClr>
              <a:buSzPts val="3000"/>
              <a:buFont typeface="Trebuchet MS"/>
              <a:buNone/>
              <a:defRPr sz="3000">
                <a:solidFill>
                  <a:srgbClr val="C08B3F"/>
                </a:solidFill>
                <a:latin typeface="Trebuchet MS"/>
                <a:ea typeface="Trebuchet MS"/>
                <a:cs typeface="Trebuchet MS"/>
                <a:sym typeface="Trebuchet M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47" name="Google Shape;247;g2ae1fa1d7a9_0_333"/>
          <p:cNvSpPr txBox="1">
            <a:spLocks noGrp="1"/>
          </p:cNvSpPr>
          <p:nvPr>
            <p:ph type="subTitle" idx="1"/>
          </p:nvPr>
        </p:nvSpPr>
        <p:spPr>
          <a:xfrm>
            <a:off x="685800" y="1194509"/>
            <a:ext cx="7772400" cy="40599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1000"/>
              </a:spcBef>
              <a:spcAft>
                <a:spcPts val="0"/>
              </a:spcAft>
              <a:buClr>
                <a:srgbClr val="997A48"/>
              </a:buClr>
              <a:buSzPts val="2400"/>
              <a:buFont typeface="Arial"/>
              <a:buChar char="•"/>
              <a:defRPr sz="2400">
                <a:solidFill>
                  <a:srgbClr val="174168"/>
                </a:solidFill>
              </a:defRPr>
            </a:lvl1pPr>
            <a:lvl2pPr lvl="1" algn="l" rtl="0">
              <a:lnSpc>
                <a:spcPct val="90000"/>
              </a:lnSpc>
              <a:spcBef>
                <a:spcPts val="500"/>
              </a:spcBef>
              <a:spcAft>
                <a:spcPts val="0"/>
              </a:spcAft>
              <a:buClr>
                <a:srgbClr val="997A48"/>
              </a:buClr>
              <a:buSzPts val="2000"/>
              <a:buFont typeface="Noto Sans Symbols"/>
              <a:buChar char="▪"/>
              <a:defRPr sz="2000">
                <a:solidFill>
                  <a:srgbClr val="174168"/>
                </a:solidFill>
              </a:defRPr>
            </a:lvl2pPr>
            <a:lvl3pPr lvl="2" algn="l" rtl="0">
              <a:lnSpc>
                <a:spcPct val="90000"/>
              </a:lnSpc>
              <a:spcBef>
                <a:spcPts val="500"/>
              </a:spcBef>
              <a:spcAft>
                <a:spcPts val="0"/>
              </a:spcAft>
              <a:buClr>
                <a:srgbClr val="997A48"/>
              </a:buClr>
              <a:buSzPts val="1800"/>
              <a:buFont typeface="Noto Sans Symbols"/>
              <a:buChar char="⮚"/>
              <a:defRPr sz="1800">
                <a:solidFill>
                  <a:srgbClr val="174168"/>
                </a:solidFill>
              </a:defRPr>
            </a:lvl3pPr>
            <a:lvl4pPr lvl="3" algn="l" rtl="0">
              <a:lnSpc>
                <a:spcPct val="90000"/>
              </a:lnSpc>
              <a:spcBef>
                <a:spcPts val="500"/>
              </a:spcBef>
              <a:spcAft>
                <a:spcPts val="0"/>
              </a:spcAft>
              <a:buClr>
                <a:srgbClr val="997A48"/>
              </a:buClr>
              <a:buSzPts val="1600"/>
              <a:buFont typeface="Arial"/>
              <a:buChar char="•"/>
              <a:defRPr sz="1600">
                <a:solidFill>
                  <a:srgbClr val="174168"/>
                </a:solidFill>
              </a:defRPr>
            </a:lvl4pPr>
            <a:lvl5pPr lvl="4" algn="l" rtl="0">
              <a:lnSpc>
                <a:spcPct val="90000"/>
              </a:lnSpc>
              <a:spcBef>
                <a:spcPts val="500"/>
              </a:spcBef>
              <a:spcAft>
                <a:spcPts val="0"/>
              </a:spcAft>
              <a:buClr>
                <a:srgbClr val="997A48"/>
              </a:buClr>
              <a:buSzPts val="1600"/>
              <a:buFont typeface="Arial"/>
              <a:buChar char="•"/>
              <a:defRPr sz="1600">
                <a:solidFill>
                  <a:srgbClr val="174168"/>
                </a:solidFill>
              </a:defRPr>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248" name="Google Shape;248;g2ae1fa1d7a9_0_333"/>
          <p:cNvSpPr txBox="1">
            <a:spLocks noGrp="1"/>
          </p:cNvSpPr>
          <p:nvPr>
            <p:ph type="sldNum" idx="12"/>
          </p:nvPr>
        </p:nvSpPr>
        <p:spPr>
          <a:xfrm>
            <a:off x="8556784" y="6333134"/>
            <a:ext cx="548700" cy="524700"/>
          </a:xfrm>
          <a:prstGeom prst="rect">
            <a:avLst/>
          </a:prstGeom>
        </p:spPr>
        <p:txBody>
          <a:bodyPr spcFirstLastPara="1" wrap="square" lIns="91425" tIns="45700" rIns="91425" bIns="45700" anchor="t" anchorCtr="0">
            <a:noAutofit/>
          </a:bodyPr>
          <a:lstStyle>
            <a:lvl1pPr lvl="0" rtl="0">
              <a:buNone/>
              <a:defRPr sz="1300">
                <a:solidFill>
                  <a:schemeClr val="dk1"/>
                </a:solidFill>
              </a:defRPr>
            </a:lvl1pPr>
            <a:lvl2pPr lvl="1" rtl="0">
              <a:buNone/>
              <a:defRPr sz="1300">
                <a:solidFill>
                  <a:schemeClr val="dk1"/>
                </a:solidFill>
              </a:defRPr>
            </a:lvl2pPr>
            <a:lvl3pPr lvl="2" rtl="0">
              <a:buNone/>
              <a:defRPr sz="1300">
                <a:solidFill>
                  <a:schemeClr val="dk1"/>
                </a:solidFill>
              </a:defRPr>
            </a:lvl3pPr>
            <a:lvl4pPr lvl="3" rtl="0">
              <a:buNone/>
              <a:defRPr sz="1300">
                <a:solidFill>
                  <a:schemeClr val="dk1"/>
                </a:solidFill>
              </a:defRPr>
            </a:lvl4pPr>
            <a:lvl5pPr lvl="4" rtl="0">
              <a:buNone/>
              <a:defRPr sz="1300">
                <a:solidFill>
                  <a:schemeClr val="dk1"/>
                </a:solidFill>
              </a:defRPr>
            </a:lvl5pPr>
            <a:lvl6pPr lvl="5" rtl="0">
              <a:buNone/>
              <a:defRPr sz="1300">
                <a:solidFill>
                  <a:schemeClr val="dk1"/>
                </a:solidFill>
              </a:defRPr>
            </a:lvl6pPr>
            <a:lvl7pPr lvl="6" rtl="0">
              <a:buNone/>
              <a:defRPr sz="1300">
                <a:solidFill>
                  <a:schemeClr val="dk1"/>
                </a:solidFill>
              </a:defRPr>
            </a:lvl7pPr>
            <a:lvl8pPr lvl="7" rtl="0">
              <a:buNone/>
              <a:defRPr sz="1300">
                <a:solidFill>
                  <a:schemeClr val="dk1"/>
                </a:solidFill>
              </a:defRPr>
            </a:lvl8pPr>
            <a:lvl9pPr lvl="8" rtl="0">
              <a:buNone/>
              <a:defRPr sz="1300">
                <a:solidFill>
                  <a:schemeClr val="dk1"/>
                </a:solidFill>
              </a:defRPr>
            </a:lvl9pPr>
          </a:lstStyle>
          <a:p>
            <a:pPr marL="0" lvl="0" indent="0" algn="r" rtl="0">
              <a:spcBef>
                <a:spcPts val="0"/>
              </a:spcBef>
              <a:spcAft>
                <a:spcPts val="0"/>
              </a:spcAft>
              <a:buNone/>
            </a:pPr>
            <a:fld id="{00000000-1234-1234-1234-123412341234}" type="slidenum">
              <a:rPr lang="en-US"/>
              <a:t>‹#›</a:t>
            </a:fld>
            <a:endParaRPr/>
          </a:p>
        </p:txBody>
      </p:sp>
      <p:sp>
        <p:nvSpPr>
          <p:cNvPr id="249" name="Google Shape;249;g2ae1fa1d7a9_0_333"/>
          <p:cNvSpPr/>
          <p:nvPr/>
        </p:nvSpPr>
        <p:spPr>
          <a:xfrm>
            <a:off x="0" y="6175800"/>
            <a:ext cx="9144000" cy="682200"/>
          </a:xfrm>
          <a:prstGeom prst="rect">
            <a:avLst/>
          </a:prstGeom>
          <a:solidFill>
            <a:srgbClr val="003A6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250" name="Google Shape;250;g2ae1fa1d7a9_0_333"/>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7395575" y="6220655"/>
            <a:ext cx="1679750" cy="592500"/>
          </a:xfrm>
          <a:prstGeom prst="rect">
            <a:avLst/>
          </a:prstGeom>
          <a:noFill/>
          <a:ln>
            <a:noFill/>
          </a:ln>
        </p:spPr>
      </p:pic>
      <p:sp>
        <p:nvSpPr>
          <p:cNvPr id="251" name="Google Shape;251;g2ae1fa1d7a9_0_333"/>
          <p:cNvSpPr/>
          <p:nvPr/>
        </p:nvSpPr>
        <p:spPr>
          <a:xfrm>
            <a:off x="0" y="6175800"/>
            <a:ext cx="9144000" cy="682200"/>
          </a:xfrm>
          <a:prstGeom prst="rect">
            <a:avLst/>
          </a:prstGeom>
          <a:solidFill>
            <a:srgbClr val="003A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52" name="Google Shape;252;g2ae1fa1d7a9_0_333"/>
          <p:cNvSpPr txBox="1"/>
          <p:nvPr/>
        </p:nvSpPr>
        <p:spPr>
          <a:xfrm>
            <a:off x="605300" y="6255300"/>
            <a:ext cx="6305100" cy="523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C08B3F"/>
                </a:solidFill>
                <a:latin typeface="Calibri"/>
                <a:ea typeface="Calibri"/>
                <a:cs typeface="Calibri"/>
                <a:sym typeface="Calibri"/>
              </a:rPr>
              <a:t>This project was funded by the Gordon and Betty Moore Foundation as part of </a:t>
            </a:r>
            <a:endParaRPr sz="1100" b="1" i="0" u="none" strike="noStrike" cap="none">
              <a:solidFill>
                <a:srgbClr val="C08B3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C08B3F"/>
                </a:solidFill>
                <a:latin typeface="Calibri"/>
                <a:ea typeface="Calibri"/>
                <a:cs typeface="Calibri"/>
                <a:sym typeface="Calibri"/>
              </a:rPr>
              <a:t>The Leapfrog Group’s Recognizing Excellence in Diagnosis Initiative.</a:t>
            </a:r>
            <a:endParaRPr sz="1100" b="1" i="0" u="none" strike="noStrike" cap="none">
              <a:solidFill>
                <a:srgbClr val="C08B3F"/>
              </a:solidFill>
              <a:latin typeface="Calibri"/>
              <a:ea typeface="Calibri"/>
              <a:cs typeface="Calibri"/>
              <a:sym typeface="Calibri"/>
            </a:endParaRPr>
          </a:p>
        </p:txBody>
      </p:sp>
      <p:pic>
        <p:nvPicPr>
          <p:cNvPr id="253" name="Google Shape;253;g2ae1fa1d7a9_0_333"/>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395575" y="6220655"/>
            <a:ext cx="1679750" cy="592500"/>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Separator">
  <p:cSld name="CUSTOM">
    <p:bg>
      <p:bgPr>
        <a:solidFill>
          <a:schemeClr val="lt1"/>
        </a:solidFill>
        <a:effectLst/>
      </p:bgPr>
    </p:bg>
    <p:spTree>
      <p:nvGrpSpPr>
        <p:cNvPr id="1" name="Shape 254"/>
        <p:cNvGrpSpPr/>
        <p:nvPr/>
      </p:nvGrpSpPr>
      <p:grpSpPr>
        <a:xfrm>
          <a:off x="0" y="0"/>
          <a:ext cx="0" cy="0"/>
          <a:chOff x="0" y="0"/>
          <a:chExt cx="0" cy="0"/>
        </a:xfrm>
      </p:grpSpPr>
      <p:sp>
        <p:nvSpPr>
          <p:cNvPr id="255" name="Google Shape;255;g2ae1fa1d7a9_0_340"/>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lvl1pPr lvl="0" rtl="0">
              <a:buClr>
                <a:srgbClr val="000000"/>
              </a:buClr>
              <a:buFont typeface="Arial"/>
              <a:buNone/>
              <a:defRPr/>
            </a:lvl1pPr>
            <a:lvl2pPr lvl="1" rtl="0">
              <a:buClr>
                <a:srgbClr val="000000"/>
              </a:buClr>
              <a:buFont typeface="Arial"/>
              <a:buNone/>
              <a:defRPr/>
            </a:lvl2pPr>
            <a:lvl3pPr lvl="2" rtl="0">
              <a:buClr>
                <a:srgbClr val="000000"/>
              </a:buClr>
              <a:buFont typeface="Arial"/>
              <a:buNone/>
              <a:defRPr/>
            </a:lvl3pPr>
            <a:lvl4pPr lvl="3" rtl="0">
              <a:buClr>
                <a:srgbClr val="000000"/>
              </a:buClr>
              <a:buFont typeface="Arial"/>
              <a:buNone/>
              <a:defRPr/>
            </a:lvl4pPr>
            <a:lvl5pPr lvl="4" rtl="0">
              <a:buClr>
                <a:srgbClr val="000000"/>
              </a:buClr>
              <a:buFont typeface="Arial"/>
              <a:buNone/>
              <a:defRPr/>
            </a:lvl5pPr>
            <a:lvl6pPr lvl="5" rtl="0">
              <a:buClr>
                <a:srgbClr val="000000"/>
              </a:buClr>
              <a:buFont typeface="Arial"/>
              <a:buNone/>
              <a:defRPr/>
            </a:lvl6pPr>
            <a:lvl7pPr lvl="6" rtl="0">
              <a:buClr>
                <a:srgbClr val="000000"/>
              </a:buClr>
              <a:buFont typeface="Arial"/>
              <a:buNone/>
              <a:defRPr/>
            </a:lvl7pPr>
            <a:lvl8pPr lvl="7" rtl="0">
              <a:buClr>
                <a:srgbClr val="000000"/>
              </a:buClr>
              <a:buFont typeface="Arial"/>
              <a:buNone/>
              <a:defRPr/>
            </a:lvl8pPr>
            <a:lvl9pPr lvl="8" rtl="0">
              <a:buClr>
                <a:srgbClr val="000000"/>
              </a:buClr>
              <a:buFont typeface="Arial"/>
              <a:buNone/>
              <a:defRPr/>
            </a:lvl9pPr>
          </a:lstStyle>
          <a:p>
            <a:pPr marL="0" lvl="0" indent="0" algn="r" rtl="0">
              <a:spcBef>
                <a:spcPts val="0"/>
              </a:spcBef>
              <a:spcAft>
                <a:spcPts val="0"/>
              </a:spcAft>
              <a:buNone/>
            </a:pPr>
            <a:fld id="{00000000-1234-1234-1234-123412341234}" type="slidenum">
              <a:rPr lang="en-US"/>
              <a:t>‹#›</a:t>
            </a:fld>
            <a:endParaRPr/>
          </a:p>
        </p:txBody>
      </p:sp>
      <p:sp>
        <p:nvSpPr>
          <p:cNvPr id="256" name="Google Shape;256;g2ae1fa1d7a9_0_340"/>
          <p:cNvSpPr>
            <a:spLocks noGrp="1"/>
          </p:cNvSpPr>
          <p:nvPr>
            <p:ph type="pic" idx="2"/>
          </p:nvPr>
        </p:nvSpPr>
        <p:spPr>
          <a:xfrm>
            <a:off x="0" y="0"/>
            <a:ext cx="4260300" cy="6175800"/>
          </a:xfrm>
          <a:prstGeom prst="rect">
            <a:avLst/>
          </a:prstGeom>
          <a:noFill/>
          <a:ln>
            <a:noFill/>
          </a:ln>
        </p:spPr>
      </p:sp>
      <p:sp>
        <p:nvSpPr>
          <p:cNvPr id="257" name="Google Shape;257;g2ae1fa1d7a9_0_340"/>
          <p:cNvSpPr txBox="1"/>
          <p:nvPr/>
        </p:nvSpPr>
        <p:spPr>
          <a:xfrm>
            <a:off x="5026600" y="2199400"/>
            <a:ext cx="4143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258" name="Google Shape;258;g2ae1fa1d7a9_0_340"/>
          <p:cNvSpPr/>
          <p:nvPr/>
        </p:nvSpPr>
        <p:spPr>
          <a:xfrm>
            <a:off x="0" y="6175800"/>
            <a:ext cx="9144000" cy="682200"/>
          </a:xfrm>
          <a:prstGeom prst="rect">
            <a:avLst/>
          </a:prstGeom>
          <a:solidFill>
            <a:srgbClr val="003A6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59" name="Google Shape;259;g2ae1fa1d7a9_0_340"/>
          <p:cNvSpPr txBox="1"/>
          <p:nvPr/>
        </p:nvSpPr>
        <p:spPr>
          <a:xfrm>
            <a:off x="605300" y="6255300"/>
            <a:ext cx="63051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100" b="1">
                <a:solidFill>
                  <a:srgbClr val="C08B3F"/>
                </a:solidFill>
                <a:latin typeface="Calibri"/>
                <a:ea typeface="Calibri"/>
                <a:cs typeface="Calibri"/>
                <a:sym typeface="Calibri"/>
              </a:rPr>
              <a:t>This project was funded by the Gordon and Betty Foundation as part of </a:t>
            </a:r>
            <a:endParaRPr sz="1100" b="1">
              <a:solidFill>
                <a:srgbClr val="C08B3F"/>
              </a:solidFill>
              <a:latin typeface="Calibri"/>
              <a:ea typeface="Calibri"/>
              <a:cs typeface="Calibri"/>
              <a:sym typeface="Calibri"/>
            </a:endParaRPr>
          </a:p>
          <a:p>
            <a:pPr marL="0" lvl="0" indent="0" algn="ctr" rtl="0">
              <a:spcBef>
                <a:spcPts val="0"/>
              </a:spcBef>
              <a:spcAft>
                <a:spcPts val="0"/>
              </a:spcAft>
              <a:buNone/>
            </a:pPr>
            <a:r>
              <a:rPr lang="en-US" sz="1100" b="1">
                <a:solidFill>
                  <a:srgbClr val="C08B3F"/>
                </a:solidFill>
                <a:latin typeface="Calibri"/>
                <a:ea typeface="Calibri"/>
                <a:cs typeface="Calibri"/>
                <a:sym typeface="Calibri"/>
              </a:rPr>
              <a:t>The Leapfrog Group’s Recognizing Excellence in Diagnosis Initiative.</a:t>
            </a:r>
            <a:endParaRPr sz="1100" b="1">
              <a:solidFill>
                <a:srgbClr val="C08B3F"/>
              </a:solidFill>
              <a:latin typeface="Calibri"/>
              <a:ea typeface="Calibri"/>
              <a:cs typeface="Calibri"/>
              <a:sym typeface="Calibri"/>
            </a:endParaRPr>
          </a:p>
        </p:txBody>
      </p:sp>
      <p:pic>
        <p:nvPicPr>
          <p:cNvPr id="260" name="Google Shape;260;g2ae1fa1d7a9_0_340"/>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7395575" y="6220655"/>
            <a:ext cx="1679750" cy="592500"/>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Separator 1">
  <p:cSld name="CUSTOM_2">
    <p:bg>
      <p:bgPr>
        <a:solidFill>
          <a:srgbClr val="C08B3F"/>
        </a:solidFill>
        <a:effectLst/>
      </p:bgPr>
    </p:bg>
    <p:spTree>
      <p:nvGrpSpPr>
        <p:cNvPr id="1" name="Shape 261"/>
        <p:cNvGrpSpPr/>
        <p:nvPr/>
      </p:nvGrpSpPr>
      <p:grpSpPr>
        <a:xfrm>
          <a:off x="0" y="0"/>
          <a:ext cx="0" cy="0"/>
          <a:chOff x="0" y="0"/>
          <a:chExt cx="0" cy="0"/>
        </a:xfrm>
      </p:grpSpPr>
      <p:sp>
        <p:nvSpPr>
          <p:cNvPr id="262" name="Google Shape;262;g2ae1fa1d7a9_0_347"/>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
        <p:nvSpPr>
          <p:cNvPr id="263" name="Google Shape;263;g2ae1fa1d7a9_0_347"/>
          <p:cNvSpPr txBox="1"/>
          <p:nvPr/>
        </p:nvSpPr>
        <p:spPr>
          <a:xfrm>
            <a:off x="5026600" y="2199400"/>
            <a:ext cx="4143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264" name="Google Shape;264;g2ae1fa1d7a9_0_347"/>
          <p:cNvSpPr/>
          <p:nvPr/>
        </p:nvSpPr>
        <p:spPr>
          <a:xfrm>
            <a:off x="0" y="6175800"/>
            <a:ext cx="9144000" cy="682200"/>
          </a:xfrm>
          <a:prstGeom prst="rect">
            <a:avLst/>
          </a:prstGeom>
          <a:solidFill>
            <a:srgbClr val="003A6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65" name="Google Shape;265;g2ae1fa1d7a9_0_347"/>
          <p:cNvSpPr txBox="1"/>
          <p:nvPr/>
        </p:nvSpPr>
        <p:spPr>
          <a:xfrm>
            <a:off x="605300" y="6255300"/>
            <a:ext cx="63051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100" b="1">
                <a:solidFill>
                  <a:srgbClr val="C08B3F"/>
                </a:solidFill>
                <a:latin typeface="Calibri"/>
                <a:ea typeface="Calibri"/>
                <a:cs typeface="Calibri"/>
                <a:sym typeface="Calibri"/>
              </a:rPr>
              <a:t>This project was funded by the Gordon and Betty Foundation as part of </a:t>
            </a:r>
            <a:endParaRPr sz="1100" b="1">
              <a:solidFill>
                <a:srgbClr val="C08B3F"/>
              </a:solidFill>
              <a:latin typeface="Calibri"/>
              <a:ea typeface="Calibri"/>
              <a:cs typeface="Calibri"/>
              <a:sym typeface="Calibri"/>
            </a:endParaRPr>
          </a:p>
          <a:p>
            <a:pPr marL="0" lvl="0" indent="0" algn="ctr" rtl="0">
              <a:spcBef>
                <a:spcPts val="0"/>
              </a:spcBef>
              <a:spcAft>
                <a:spcPts val="0"/>
              </a:spcAft>
              <a:buNone/>
            </a:pPr>
            <a:r>
              <a:rPr lang="en-US" sz="1100" b="1">
                <a:solidFill>
                  <a:srgbClr val="C08B3F"/>
                </a:solidFill>
                <a:latin typeface="Calibri"/>
                <a:ea typeface="Calibri"/>
                <a:cs typeface="Calibri"/>
                <a:sym typeface="Calibri"/>
              </a:rPr>
              <a:t>The Leapfrog Group’s Recognizing Excellence in Diagnosis Initiative.</a:t>
            </a:r>
            <a:endParaRPr sz="1100" b="1">
              <a:solidFill>
                <a:srgbClr val="C08B3F"/>
              </a:solidFill>
              <a:latin typeface="Calibri"/>
              <a:ea typeface="Calibri"/>
              <a:cs typeface="Calibri"/>
              <a:sym typeface="Calibri"/>
            </a:endParaRPr>
          </a:p>
        </p:txBody>
      </p:sp>
      <p:pic>
        <p:nvPicPr>
          <p:cNvPr id="266" name="Google Shape;266;g2ae1fa1d7a9_0_347"/>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7395575" y="6220655"/>
            <a:ext cx="1679750" cy="592500"/>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ustom Layout 1">
  <p:cSld name="CUSTOM_1">
    <p:spTree>
      <p:nvGrpSpPr>
        <p:cNvPr id="1" name="Shape 267"/>
        <p:cNvGrpSpPr/>
        <p:nvPr/>
      </p:nvGrpSpPr>
      <p:grpSpPr>
        <a:xfrm>
          <a:off x="0" y="0"/>
          <a:ext cx="0" cy="0"/>
          <a:chOff x="0" y="0"/>
          <a:chExt cx="0" cy="0"/>
        </a:xfrm>
      </p:grpSpPr>
      <p:sp>
        <p:nvSpPr>
          <p:cNvPr id="268" name="Google Shape;268;g2ae1fa1d7a9_0_353"/>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
        <p:nvSpPr>
          <p:cNvPr id="269" name="Google Shape;269;g2ae1fa1d7a9_0_353"/>
          <p:cNvSpPr>
            <a:spLocks noGrp="1"/>
          </p:cNvSpPr>
          <p:nvPr>
            <p:ph type="pic" idx="2"/>
          </p:nvPr>
        </p:nvSpPr>
        <p:spPr>
          <a:xfrm>
            <a:off x="0" y="0"/>
            <a:ext cx="9144000" cy="6176100"/>
          </a:xfrm>
          <a:prstGeom prst="rect">
            <a:avLst/>
          </a:prstGeom>
          <a:noFill/>
          <a:ln>
            <a:noFill/>
          </a:ln>
          <a:effectLst>
            <a:outerShdw blurRad="57150" dist="19050" dir="5400000" algn="bl" rotWithShape="0">
              <a:srgbClr val="000000">
                <a:alpha val="63000"/>
              </a:srgbClr>
            </a:outerShdw>
          </a:effectLst>
        </p:spPr>
      </p:sp>
      <p:sp>
        <p:nvSpPr>
          <p:cNvPr id="270" name="Google Shape;270;g2ae1fa1d7a9_0_353"/>
          <p:cNvSpPr/>
          <p:nvPr/>
        </p:nvSpPr>
        <p:spPr>
          <a:xfrm>
            <a:off x="0" y="6350632"/>
            <a:ext cx="9144000" cy="570300"/>
          </a:xfrm>
          <a:prstGeom prst="rect">
            <a:avLst/>
          </a:prstGeom>
          <a:solidFill>
            <a:srgbClr val="C08B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1" name="Google Shape;271;g2ae1fa1d7a9_0_353"/>
          <p:cNvSpPr/>
          <p:nvPr/>
        </p:nvSpPr>
        <p:spPr>
          <a:xfrm>
            <a:off x="0" y="6139595"/>
            <a:ext cx="9144000" cy="211200"/>
          </a:xfrm>
          <a:prstGeom prst="rect">
            <a:avLst/>
          </a:prstGeom>
          <a:solidFill>
            <a:srgbClr val="17416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2" name="Google Shape;272;g2ae1fa1d7a9_0_353"/>
          <p:cNvSpPr/>
          <p:nvPr/>
        </p:nvSpPr>
        <p:spPr>
          <a:xfrm>
            <a:off x="7364500" y="6139602"/>
            <a:ext cx="1805400" cy="798600"/>
          </a:xfrm>
          <a:prstGeom prst="roundRect">
            <a:avLst>
              <a:gd name="adj" fmla="val 16667"/>
            </a:avLst>
          </a:prstGeom>
          <a:solidFill>
            <a:srgbClr val="50C3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273" name="Google Shape;273;g2ae1fa1d7a9_0_353"/>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7427325" y="6243805"/>
            <a:ext cx="1679750" cy="592500"/>
          </a:xfrm>
          <a:prstGeom prst="rect">
            <a:avLst/>
          </a:prstGeom>
          <a:noFill/>
          <a:ln>
            <a:noFill/>
          </a:ln>
        </p:spPr>
      </p:pic>
      <p:sp>
        <p:nvSpPr>
          <p:cNvPr id="274" name="Google Shape;274;g2ae1fa1d7a9_0_353"/>
          <p:cNvSpPr txBox="1"/>
          <p:nvPr/>
        </p:nvSpPr>
        <p:spPr>
          <a:xfrm>
            <a:off x="745800" y="6333875"/>
            <a:ext cx="63051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100" b="1">
                <a:solidFill>
                  <a:srgbClr val="003A63"/>
                </a:solidFill>
                <a:highlight>
                  <a:srgbClr val="C08B3F"/>
                </a:highlight>
                <a:latin typeface="Calibri"/>
                <a:ea typeface="Calibri"/>
                <a:cs typeface="Calibri"/>
                <a:sym typeface="Calibri"/>
              </a:rPr>
              <a:t>This project was funded by the Gordon and Betty Foundation as part of </a:t>
            </a:r>
            <a:endParaRPr sz="1100" b="1">
              <a:solidFill>
                <a:srgbClr val="003A63"/>
              </a:solidFill>
              <a:highlight>
                <a:srgbClr val="C08B3F"/>
              </a:highlight>
              <a:latin typeface="Calibri"/>
              <a:ea typeface="Calibri"/>
              <a:cs typeface="Calibri"/>
              <a:sym typeface="Calibri"/>
            </a:endParaRPr>
          </a:p>
          <a:p>
            <a:pPr marL="0" lvl="0" indent="0" algn="ctr" rtl="0">
              <a:spcBef>
                <a:spcPts val="0"/>
              </a:spcBef>
              <a:spcAft>
                <a:spcPts val="0"/>
              </a:spcAft>
              <a:buNone/>
            </a:pPr>
            <a:r>
              <a:rPr lang="en-US" sz="1100" b="1">
                <a:solidFill>
                  <a:srgbClr val="003A63"/>
                </a:solidFill>
                <a:highlight>
                  <a:srgbClr val="C08B3F"/>
                </a:highlight>
                <a:latin typeface="Calibri"/>
                <a:ea typeface="Calibri"/>
                <a:cs typeface="Calibri"/>
                <a:sym typeface="Calibri"/>
              </a:rPr>
              <a:t>The Leapfrog Group’s Recognizing Excellence in Diagnosis Initiative</a:t>
            </a:r>
            <a:endParaRPr sz="1100" b="1">
              <a:solidFill>
                <a:srgbClr val="003A63"/>
              </a:solidFill>
              <a:highlight>
                <a:srgbClr val="C08B3F"/>
              </a:highlight>
              <a:latin typeface="Calibri"/>
              <a:ea typeface="Calibri"/>
              <a:cs typeface="Calibri"/>
              <a:sym typeface="Calibri"/>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5"/>
        <p:cNvGrpSpPr/>
        <p:nvPr/>
      </p:nvGrpSpPr>
      <p:grpSpPr>
        <a:xfrm>
          <a:off x="0" y="0"/>
          <a:ext cx="0" cy="0"/>
          <a:chOff x="0" y="0"/>
          <a:chExt cx="0" cy="0"/>
        </a:xfrm>
      </p:grpSpPr>
      <p:sp>
        <p:nvSpPr>
          <p:cNvPr id="276" name="Google Shape;276;g2ae1fa1d7a9_0_361"/>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77" name="Google Shape;277;g2ae1fa1d7a9_0_361"/>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78" name="Google Shape;278;g2ae1fa1d7a9_0_361"/>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9"/>
        <p:cNvGrpSpPr/>
        <p:nvPr/>
      </p:nvGrpSpPr>
      <p:grpSpPr>
        <a:xfrm>
          <a:off x="0" y="0"/>
          <a:ext cx="0" cy="0"/>
          <a:chOff x="0" y="0"/>
          <a:chExt cx="0" cy="0"/>
        </a:xfrm>
      </p:grpSpPr>
      <p:sp>
        <p:nvSpPr>
          <p:cNvPr id="280" name="Google Shape;280;g2ae1fa1d7a9_0_365"/>
          <p:cNvSpPr txBox="1">
            <a:spLocks noGrp="1"/>
          </p:cNvSpPr>
          <p:nvPr>
            <p:ph type="title"/>
          </p:nvPr>
        </p:nvSpPr>
        <p:spPr>
          <a:xfrm>
            <a:off x="946404" y="217984"/>
            <a:ext cx="7269600" cy="81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003A63"/>
              </a:buClr>
              <a:buSzPts val="4000"/>
              <a:buFont typeface="Trebuchet MS"/>
              <a:buNone/>
              <a:defRPr>
                <a:solidFill>
                  <a:srgbClr val="003A63"/>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1" name="Google Shape;281;g2ae1fa1d7a9_0_365"/>
          <p:cNvSpPr txBox="1">
            <a:spLocks noGrp="1"/>
          </p:cNvSpPr>
          <p:nvPr>
            <p:ph type="body" idx="1"/>
          </p:nvPr>
        </p:nvSpPr>
        <p:spPr>
          <a:xfrm>
            <a:off x="946404" y="1209963"/>
            <a:ext cx="6830700" cy="4822500"/>
          </a:xfrm>
          <a:prstGeom prst="rect">
            <a:avLst/>
          </a:prstGeom>
          <a:noFill/>
          <a:ln>
            <a:noFill/>
          </a:ln>
        </p:spPr>
        <p:txBody>
          <a:bodyPr spcFirstLastPara="1" wrap="square" lIns="91425" tIns="45700" rIns="91425" bIns="45700" anchor="t" anchorCtr="0">
            <a:normAutofit/>
          </a:bodyPr>
          <a:lstStyle>
            <a:lvl1pPr marL="457200" lvl="0" indent="-365760" algn="l" rtl="0">
              <a:lnSpc>
                <a:spcPct val="95000"/>
              </a:lnSpc>
              <a:spcBef>
                <a:spcPts val="1400"/>
              </a:spcBef>
              <a:spcAft>
                <a:spcPts val="0"/>
              </a:spcAft>
              <a:buSzPts val="2160"/>
              <a:buChar char="•"/>
              <a:defRPr>
                <a:solidFill>
                  <a:srgbClr val="003A63"/>
                </a:solidFill>
              </a:defRPr>
            </a:lvl1pPr>
            <a:lvl2pPr marL="914400" lvl="1" indent="-330200" algn="l" rtl="0">
              <a:lnSpc>
                <a:spcPct val="90000"/>
              </a:lnSpc>
              <a:spcBef>
                <a:spcPts val="300"/>
              </a:spcBef>
              <a:spcAft>
                <a:spcPts val="0"/>
              </a:spcAft>
              <a:buSzPts val="1600"/>
              <a:buChar char="•"/>
              <a:defRPr>
                <a:solidFill>
                  <a:srgbClr val="003A63"/>
                </a:solidFill>
              </a:defRPr>
            </a:lvl2pPr>
            <a:lvl3pPr marL="1371600" lvl="2" indent="-317500" algn="l" rtl="0">
              <a:lnSpc>
                <a:spcPct val="90000"/>
              </a:lnSpc>
              <a:spcBef>
                <a:spcPts val="300"/>
              </a:spcBef>
              <a:spcAft>
                <a:spcPts val="0"/>
              </a:spcAft>
              <a:buSzPts val="1400"/>
              <a:buChar char="•"/>
              <a:defRPr>
                <a:solidFill>
                  <a:srgbClr val="003A63"/>
                </a:solidFill>
              </a:defRPr>
            </a:lvl3pPr>
            <a:lvl4pPr marL="1828800" lvl="3" indent="-317500" algn="l" rtl="0">
              <a:lnSpc>
                <a:spcPct val="90000"/>
              </a:lnSpc>
              <a:spcBef>
                <a:spcPts val="300"/>
              </a:spcBef>
              <a:spcAft>
                <a:spcPts val="0"/>
              </a:spcAft>
              <a:buSzPts val="1400"/>
              <a:buChar char="•"/>
              <a:defRPr>
                <a:solidFill>
                  <a:srgbClr val="003A63"/>
                </a:solidFill>
              </a:defRPr>
            </a:lvl4pPr>
            <a:lvl5pPr marL="2286000" lvl="4" indent="-317500" algn="l" rtl="0">
              <a:lnSpc>
                <a:spcPct val="90000"/>
              </a:lnSpc>
              <a:spcBef>
                <a:spcPts val="300"/>
              </a:spcBef>
              <a:spcAft>
                <a:spcPts val="0"/>
              </a:spcAft>
              <a:buSzPts val="1400"/>
              <a:buChar char="•"/>
              <a:defRPr>
                <a:solidFill>
                  <a:srgbClr val="003A63"/>
                </a:solidFill>
              </a:defRPr>
            </a:lvl5pPr>
            <a:lvl6pPr marL="2743200" lvl="5" indent="-342900" algn="l" rtl="0">
              <a:lnSpc>
                <a:spcPct val="90000"/>
              </a:lnSpc>
              <a:spcBef>
                <a:spcPts val="300"/>
              </a:spcBef>
              <a:spcAft>
                <a:spcPts val="0"/>
              </a:spcAft>
              <a:buSzPts val="1800"/>
              <a:buChar char="•"/>
              <a:defRPr/>
            </a:lvl6pPr>
            <a:lvl7pPr marL="3200400" lvl="6" indent="-342900" algn="l" rtl="0">
              <a:lnSpc>
                <a:spcPct val="90000"/>
              </a:lnSpc>
              <a:spcBef>
                <a:spcPts val="300"/>
              </a:spcBef>
              <a:spcAft>
                <a:spcPts val="0"/>
              </a:spcAft>
              <a:buSzPts val="1800"/>
              <a:buChar char="•"/>
              <a:defRPr/>
            </a:lvl7pPr>
            <a:lvl8pPr marL="3657600" lvl="7" indent="-342900" algn="l" rtl="0">
              <a:lnSpc>
                <a:spcPct val="90000"/>
              </a:lnSpc>
              <a:spcBef>
                <a:spcPts val="300"/>
              </a:spcBef>
              <a:spcAft>
                <a:spcPts val="0"/>
              </a:spcAft>
              <a:buSzPts val="1800"/>
              <a:buChar char="•"/>
              <a:defRPr/>
            </a:lvl8pPr>
            <a:lvl9pPr marL="4114800" lvl="8" indent="-342900" algn="l" rtl="0">
              <a:lnSpc>
                <a:spcPct val="90000"/>
              </a:lnSpc>
              <a:spcBef>
                <a:spcPts val="300"/>
              </a:spcBef>
              <a:spcAft>
                <a:spcPts val="300"/>
              </a:spcAft>
              <a:buSzPts val="1800"/>
              <a:buChar char="•"/>
              <a:defRPr/>
            </a:lvl9pPr>
          </a:lstStyle>
          <a:p>
            <a:endParaRPr/>
          </a:p>
        </p:txBody>
      </p:sp>
      <p:sp>
        <p:nvSpPr>
          <p:cNvPr id="282" name="Google Shape;282;g2ae1fa1d7a9_0_365"/>
          <p:cNvSpPr txBox="1">
            <a:spLocks noGrp="1"/>
          </p:cNvSpPr>
          <p:nvPr>
            <p:ph type="dt" idx="10"/>
          </p:nvPr>
        </p:nvSpPr>
        <p:spPr>
          <a:xfrm rot="-5400000">
            <a:off x="7831634" y="1044300"/>
            <a:ext cx="1904700" cy="2739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83" name="Google Shape;283;g2ae1fa1d7a9_0_365"/>
          <p:cNvSpPr txBox="1">
            <a:spLocks noGrp="1"/>
          </p:cNvSpPr>
          <p:nvPr>
            <p:ph type="ftr" idx="11"/>
          </p:nvPr>
        </p:nvSpPr>
        <p:spPr>
          <a:xfrm rot="-5400000">
            <a:off x="6993433" y="4092300"/>
            <a:ext cx="35811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84" name="Google Shape;284;g2ae1fa1d7a9_0_365"/>
          <p:cNvSpPr txBox="1">
            <a:spLocks noGrp="1"/>
          </p:cNvSpPr>
          <p:nvPr>
            <p:ph type="sldNum" idx="12"/>
          </p:nvPr>
        </p:nvSpPr>
        <p:spPr>
          <a:xfrm>
            <a:off x="8441055" y="6172201"/>
            <a:ext cx="685800" cy="593700"/>
          </a:xfrm>
          <a:prstGeom prst="rect">
            <a:avLst/>
          </a:prstGeom>
          <a:noFill/>
          <a:ln>
            <a:noFill/>
          </a:ln>
        </p:spPr>
        <p:txBody>
          <a:bodyPr spcFirstLastPara="1" wrap="square" lIns="27425" tIns="45700" rIns="27425" bIns="45700" anchor="ctr" anchorCtr="0">
            <a:norm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pic>
        <p:nvPicPr>
          <p:cNvPr id="285" name="Google Shape;285;g2ae1fa1d7a9_0_365" descr="A picture containing table&#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851891" y="6163302"/>
            <a:ext cx="4080163" cy="52102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chemeClr val="lt1"/>
        </a:solidFill>
        <a:effectLst/>
      </p:bgPr>
    </p:bg>
    <p:spTree>
      <p:nvGrpSpPr>
        <p:cNvPr id="1" name="Shape 32"/>
        <p:cNvGrpSpPr/>
        <p:nvPr/>
      </p:nvGrpSpPr>
      <p:grpSpPr>
        <a:xfrm>
          <a:off x="0" y="0"/>
          <a:ext cx="0" cy="0"/>
          <a:chOff x="0" y="0"/>
          <a:chExt cx="0" cy="0"/>
        </a:xfrm>
      </p:grpSpPr>
      <p:sp>
        <p:nvSpPr>
          <p:cNvPr id="33" name="Google Shape;33;p15"/>
          <p:cNvSpPr/>
          <p:nvPr/>
        </p:nvSpPr>
        <p:spPr>
          <a:xfrm>
            <a:off x="0" y="6350632"/>
            <a:ext cx="9144000" cy="570300"/>
          </a:xfrm>
          <a:prstGeom prst="rect">
            <a:avLst/>
          </a:prstGeom>
          <a:solidFill>
            <a:srgbClr val="C08B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 name="Google Shape;34;p15"/>
          <p:cNvSpPr/>
          <p:nvPr/>
        </p:nvSpPr>
        <p:spPr>
          <a:xfrm>
            <a:off x="0" y="6181854"/>
            <a:ext cx="9144000" cy="168900"/>
          </a:xfrm>
          <a:prstGeom prst="rect">
            <a:avLst/>
          </a:prstGeom>
          <a:solidFill>
            <a:srgbClr val="17416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 name="Google Shape;35;p15"/>
          <p:cNvSpPr txBox="1">
            <a:spLocks noGrp="1"/>
          </p:cNvSpPr>
          <p:nvPr>
            <p:ph type="ctrTitle"/>
          </p:nvPr>
        </p:nvSpPr>
        <p:spPr>
          <a:xfrm>
            <a:off x="685800" y="509969"/>
            <a:ext cx="6498600" cy="477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C08B3F"/>
              </a:buClr>
              <a:buSzPts val="3000"/>
              <a:buFont typeface="Trebuchet MS"/>
              <a:buNone/>
              <a:defRPr sz="3000">
                <a:solidFill>
                  <a:srgbClr val="C08B3F"/>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5"/>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17416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7" name="Google Shape;37;p15"/>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110880" y="289611"/>
            <a:ext cx="1411886" cy="685012"/>
          </a:xfrm>
          <a:prstGeom prst="rect">
            <a:avLst/>
          </a:prstGeom>
          <a:noFill/>
          <a:ln>
            <a:noFill/>
          </a:ln>
        </p:spPr>
      </p:pic>
      <p:pic>
        <p:nvPicPr>
          <p:cNvPr id="38" name="Google Shape;38;p1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184315" y="1233246"/>
            <a:ext cx="1268058" cy="317015"/>
          </a:xfrm>
          <a:prstGeom prst="rect">
            <a:avLst/>
          </a:prstGeom>
          <a:noFill/>
          <a:ln>
            <a:noFill/>
          </a:ln>
        </p:spPr>
      </p:pic>
      <p:sp>
        <p:nvSpPr>
          <p:cNvPr id="39" name="Google Shape;39;p15"/>
          <p:cNvSpPr txBox="1">
            <a:spLocks noGrp="1"/>
          </p:cNvSpPr>
          <p:nvPr>
            <p:ph type="sldNum" idx="12"/>
          </p:nvPr>
        </p:nvSpPr>
        <p:spPr>
          <a:xfrm>
            <a:off x="8556784" y="6333134"/>
            <a:ext cx="548700" cy="5247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Patient Experiences a Health Problem 1">
  <p:cSld name="Patient Experiences a Health Problem">
    <p:bg>
      <p:bgPr>
        <a:solidFill>
          <a:srgbClr val="174168"/>
        </a:solidFill>
        <a:effectLst/>
      </p:bgPr>
    </p:bg>
    <p:spTree>
      <p:nvGrpSpPr>
        <p:cNvPr id="1" name="Shape 286"/>
        <p:cNvGrpSpPr/>
        <p:nvPr/>
      </p:nvGrpSpPr>
      <p:grpSpPr>
        <a:xfrm>
          <a:off x="0" y="0"/>
          <a:ext cx="0" cy="0"/>
          <a:chOff x="0" y="0"/>
          <a:chExt cx="0" cy="0"/>
        </a:xfrm>
      </p:grpSpPr>
      <p:sp>
        <p:nvSpPr>
          <p:cNvPr id="287" name="Google Shape;287;g2ae1fa1d7a9_0_372"/>
          <p:cNvSpPr txBox="1">
            <a:spLocks noGrp="1"/>
          </p:cNvSpPr>
          <p:nvPr>
            <p:ph type="subTitle" idx="1"/>
          </p:nvPr>
        </p:nvSpPr>
        <p:spPr>
          <a:xfrm>
            <a:off x="742950" y="2661297"/>
            <a:ext cx="7772400" cy="40602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1000"/>
              </a:spcBef>
              <a:spcAft>
                <a:spcPts val="0"/>
              </a:spcAft>
              <a:buClr>
                <a:srgbClr val="997A48"/>
              </a:buClr>
              <a:buSzPts val="2400"/>
              <a:buFont typeface="Arial"/>
              <a:buChar char="•"/>
              <a:defRPr sz="2400">
                <a:solidFill>
                  <a:schemeClr val="lt1"/>
                </a:solidFill>
              </a:defRPr>
            </a:lvl1pPr>
            <a:lvl2pPr lvl="1" algn="l" rtl="0">
              <a:lnSpc>
                <a:spcPct val="90000"/>
              </a:lnSpc>
              <a:spcBef>
                <a:spcPts val="500"/>
              </a:spcBef>
              <a:spcAft>
                <a:spcPts val="0"/>
              </a:spcAft>
              <a:buClr>
                <a:srgbClr val="997A48"/>
              </a:buClr>
              <a:buSzPts val="2000"/>
              <a:buFont typeface="Noto Sans Symbols"/>
              <a:buChar char="▪"/>
              <a:defRPr sz="2000">
                <a:solidFill>
                  <a:schemeClr val="lt1"/>
                </a:solidFill>
              </a:defRPr>
            </a:lvl2pPr>
            <a:lvl3pPr lvl="2" algn="l" rtl="0">
              <a:lnSpc>
                <a:spcPct val="90000"/>
              </a:lnSpc>
              <a:spcBef>
                <a:spcPts val="500"/>
              </a:spcBef>
              <a:spcAft>
                <a:spcPts val="0"/>
              </a:spcAft>
              <a:buClr>
                <a:srgbClr val="997A48"/>
              </a:buClr>
              <a:buSzPts val="1800"/>
              <a:buFont typeface="Noto Sans Symbols"/>
              <a:buChar char="⮚"/>
              <a:defRPr sz="1800">
                <a:solidFill>
                  <a:schemeClr val="lt1"/>
                </a:solidFill>
              </a:defRPr>
            </a:lvl3pPr>
            <a:lvl4pPr lvl="3" algn="l" rtl="0">
              <a:lnSpc>
                <a:spcPct val="90000"/>
              </a:lnSpc>
              <a:spcBef>
                <a:spcPts val="500"/>
              </a:spcBef>
              <a:spcAft>
                <a:spcPts val="0"/>
              </a:spcAft>
              <a:buClr>
                <a:srgbClr val="997A48"/>
              </a:buClr>
              <a:buSzPts val="1600"/>
              <a:buFont typeface="Arial"/>
              <a:buChar char="•"/>
              <a:defRPr sz="1600">
                <a:solidFill>
                  <a:schemeClr val="lt1"/>
                </a:solidFill>
              </a:defRPr>
            </a:lvl4pPr>
            <a:lvl5pPr lvl="4" algn="l" rtl="0">
              <a:lnSpc>
                <a:spcPct val="90000"/>
              </a:lnSpc>
              <a:spcBef>
                <a:spcPts val="500"/>
              </a:spcBef>
              <a:spcAft>
                <a:spcPts val="0"/>
              </a:spcAft>
              <a:buClr>
                <a:srgbClr val="997A48"/>
              </a:buClr>
              <a:buSzPts val="1600"/>
              <a:buFont typeface="Arial"/>
              <a:buChar char="•"/>
              <a:defRPr sz="1600">
                <a:solidFill>
                  <a:schemeClr val="lt1"/>
                </a:solidFill>
              </a:defRPr>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288" name="Google Shape;288;g2ae1fa1d7a9_0_372"/>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D49E3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pic>
        <p:nvPicPr>
          <p:cNvPr id="289" name="Google Shape;289;g2ae1fa1d7a9_0_372"/>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203914"/>
            <a:ext cx="9680448" cy="3339067"/>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Patient Engages with Health Care System 1">
  <p:cSld name="Patient Engages with Health Care System_1">
    <p:bg>
      <p:bgPr>
        <a:solidFill>
          <a:srgbClr val="205D84"/>
        </a:solidFill>
        <a:effectLst/>
      </p:bgPr>
    </p:bg>
    <p:spTree>
      <p:nvGrpSpPr>
        <p:cNvPr id="1" name="Shape 290"/>
        <p:cNvGrpSpPr/>
        <p:nvPr/>
      </p:nvGrpSpPr>
      <p:grpSpPr>
        <a:xfrm>
          <a:off x="0" y="0"/>
          <a:ext cx="0" cy="0"/>
          <a:chOff x="0" y="0"/>
          <a:chExt cx="0" cy="0"/>
        </a:xfrm>
      </p:grpSpPr>
      <p:pic>
        <p:nvPicPr>
          <p:cNvPr id="291" name="Google Shape;291;g2ae1fa1d7a9_0_37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38720" y="-211121"/>
            <a:ext cx="10058400" cy="3469433"/>
          </a:xfrm>
          <a:prstGeom prst="rect">
            <a:avLst/>
          </a:prstGeom>
          <a:noFill/>
          <a:ln>
            <a:noFill/>
          </a:ln>
        </p:spPr>
      </p:pic>
      <p:sp>
        <p:nvSpPr>
          <p:cNvPr id="292" name="Google Shape;292;g2ae1fa1d7a9_0_376"/>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D49E3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Information Gathering 1">
  <p:cSld name="Information Gathering_1">
    <p:bg>
      <p:bgPr>
        <a:solidFill>
          <a:srgbClr val="E7AE30"/>
        </a:solidFill>
        <a:effectLst/>
      </p:bgPr>
    </p:bg>
    <p:spTree>
      <p:nvGrpSpPr>
        <p:cNvPr id="1" name="Shape 293"/>
        <p:cNvGrpSpPr/>
        <p:nvPr/>
      </p:nvGrpSpPr>
      <p:grpSpPr>
        <a:xfrm>
          <a:off x="0" y="0"/>
          <a:ext cx="0" cy="0"/>
          <a:chOff x="0" y="0"/>
          <a:chExt cx="0" cy="0"/>
        </a:xfrm>
      </p:grpSpPr>
      <p:pic>
        <p:nvPicPr>
          <p:cNvPr id="294" name="Google Shape;294;g2ae1fa1d7a9_0_379"/>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34112" y="-151862"/>
            <a:ext cx="10058399" cy="3471134"/>
          </a:xfrm>
          <a:prstGeom prst="rect">
            <a:avLst/>
          </a:prstGeom>
          <a:noFill/>
          <a:ln>
            <a:noFill/>
          </a:ln>
        </p:spPr>
      </p:pic>
      <p:sp>
        <p:nvSpPr>
          <p:cNvPr id="295" name="Google Shape;295;g2ae1fa1d7a9_0_379"/>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7416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Information Integration &amp; Interpretation 1">
  <p:cSld name="Information Integration &amp; Interpretation_1">
    <p:bg>
      <p:bgPr>
        <a:solidFill>
          <a:srgbClr val="D49E31"/>
        </a:solidFill>
        <a:effectLst/>
      </p:bgPr>
    </p:bg>
    <p:spTree>
      <p:nvGrpSpPr>
        <p:cNvPr id="1" name="Shape 296"/>
        <p:cNvGrpSpPr/>
        <p:nvPr/>
      </p:nvGrpSpPr>
      <p:grpSpPr>
        <a:xfrm>
          <a:off x="0" y="0"/>
          <a:ext cx="0" cy="0"/>
          <a:chOff x="0" y="0"/>
          <a:chExt cx="0" cy="0"/>
        </a:xfrm>
      </p:grpSpPr>
      <p:pic>
        <p:nvPicPr>
          <p:cNvPr id="297" name="Google Shape;297;g2ae1fa1d7a9_0_382"/>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297217" y="-42134"/>
            <a:ext cx="10058399" cy="3471134"/>
          </a:xfrm>
          <a:prstGeom prst="rect">
            <a:avLst/>
          </a:prstGeom>
          <a:noFill/>
          <a:ln>
            <a:noFill/>
          </a:ln>
        </p:spPr>
      </p:pic>
      <p:sp>
        <p:nvSpPr>
          <p:cNvPr id="298" name="Google Shape;298;g2ae1fa1d7a9_0_382"/>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7416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Working Diagnosis 1">
  <p:cSld name="Working Diagnosis_1">
    <p:bg>
      <p:bgPr>
        <a:solidFill>
          <a:srgbClr val="C08B3F"/>
        </a:solidFill>
        <a:effectLst/>
      </p:bgPr>
    </p:bg>
    <p:spTree>
      <p:nvGrpSpPr>
        <p:cNvPr id="1" name="Shape 299"/>
        <p:cNvGrpSpPr/>
        <p:nvPr/>
      </p:nvGrpSpPr>
      <p:grpSpPr>
        <a:xfrm>
          <a:off x="0" y="0"/>
          <a:ext cx="0" cy="0"/>
          <a:chOff x="0" y="0"/>
          <a:chExt cx="0" cy="0"/>
        </a:xfrm>
      </p:grpSpPr>
      <p:pic>
        <p:nvPicPr>
          <p:cNvPr id="300" name="Google Shape;300;g2ae1fa1d7a9_0_385"/>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87488" y="-40433"/>
            <a:ext cx="10058400" cy="3469433"/>
          </a:xfrm>
          <a:prstGeom prst="rect">
            <a:avLst/>
          </a:prstGeom>
          <a:noFill/>
          <a:ln>
            <a:noFill/>
          </a:ln>
        </p:spPr>
      </p:pic>
      <p:sp>
        <p:nvSpPr>
          <p:cNvPr id="301" name="Google Shape;301;g2ae1fa1d7a9_0_385"/>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7416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Has Sufficient Information Been Collected? 1">
  <p:cSld name="Has Sufficient Information Been Collected?_1">
    <p:bg>
      <p:bgPr>
        <a:solidFill>
          <a:srgbClr val="174168"/>
        </a:solidFill>
        <a:effectLst/>
      </p:bgPr>
    </p:bg>
    <p:spTree>
      <p:nvGrpSpPr>
        <p:cNvPr id="1" name="Shape 302"/>
        <p:cNvGrpSpPr/>
        <p:nvPr/>
      </p:nvGrpSpPr>
      <p:grpSpPr>
        <a:xfrm>
          <a:off x="0" y="0"/>
          <a:ext cx="0" cy="0"/>
          <a:chOff x="0" y="0"/>
          <a:chExt cx="0" cy="0"/>
        </a:xfrm>
      </p:grpSpPr>
      <p:pic>
        <p:nvPicPr>
          <p:cNvPr id="303" name="Google Shape;303;g2ae1fa1d7a9_0_388"/>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246662" y="-55920"/>
            <a:ext cx="10103297" cy="3484920"/>
          </a:xfrm>
          <a:prstGeom prst="rect">
            <a:avLst/>
          </a:prstGeom>
          <a:noFill/>
          <a:ln>
            <a:noFill/>
          </a:ln>
        </p:spPr>
      </p:pic>
      <p:sp>
        <p:nvSpPr>
          <p:cNvPr id="304" name="Google Shape;304;g2ae1fa1d7a9_0_388"/>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D49E3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linical History &amp; Interview 1">
  <p:cSld name="Clinical History &amp; Interview_1">
    <p:bg>
      <p:bgPr>
        <a:solidFill>
          <a:srgbClr val="74235F"/>
        </a:solidFill>
        <a:effectLst/>
      </p:bgPr>
    </p:bg>
    <p:spTree>
      <p:nvGrpSpPr>
        <p:cNvPr id="1" name="Shape 305"/>
        <p:cNvGrpSpPr/>
        <p:nvPr/>
      </p:nvGrpSpPr>
      <p:grpSpPr>
        <a:xfrm>
          <a:off x="0" y="0"/>
          <a:ext cx="0" cy="0"/>
          <a:chOff x="0" y="0"/>
          <a:chExt cx="0" cy="0"/>
        </a:xfrm>
      </p:grpSpPr>
      <p:pic>
        <p:nvPicPr>
          <p:cNvPr id="306" name="Google Shape;306;g2ae1fa1d7a9_0_391"/>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309406" y="-35504"/>
            <a:ext cx="10058395" cy="3464504"/>
          </a:xfrm>
          <a:prstGeom prst="rect">
            <a:avLst/>
          </a:prstGeom>
          <a:noFill/>
          <a:ln>
            <a:noFill/>
          </a:ln>
        </p:spPr>
      </p:pic>
      <p:sp>
        <p:nvSpPr>
          <p:cNvPr id="307" name="Google Shape;307;g2ae1fa1d7a9_0_391"/>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D49E3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Physical Exam 1">
  <p:cSld name="Physical Exam_1">
    <p:bg>
      <p:bgPr>
        <a:solidFill>
          <a:srgbClr val="892E71"/>
        </a:solidFill>
        <a:effectLst/>
      </p:bgPr>
    </p:bg>
    <p:spTree>
      <p:nvGrpSpPr>
        <p:cNvPr id="1" name="Shape 308"/>
        <p:cNvGrpSpPr/>
        <p:nvPr/>
      </p:nvGrpSpPr>
      <p:grpSpPr>
        <a:xfrm>
          <a:off x="0" y="0"/>
          <a:ext cx="0" cy="0"/>
          <a:chOff x="0" y="0"/>
          <a:chExt cx="0" cy="0"/>
        </a:xfrm>
      </p:grpSpPr>
      <p:pic>
        <p:nvPicPr>
          <p:cNvPr id="309" name="Google Shape;309;g2ae1fa1d7a9_0_394"/>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309409" y="-35585"/>
            <a:ext cx="10058630" cy="3464584"/>
          </a:xfrm>
          <a:prstGeom prst="rect">
            <a:avLst/>
          </a:prstGeom>
          <a:noFill/>
          <a:ln>
            <a:noFill/>
          </a:ln>
        </p:spPr>
      </p:pic>
      <p:sp>
        <p:nvSpPr>
          <p:cNvPr id="310" name="Google Shape;310;g2ae1fa1d7a9_0_394"/>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D49E3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Referral &amp; Consultation 1">
  <p:cSld name="Referral &amp; Consultation_1">
    <p:bg>
      <p:bgPr>
        <a:solidFill>
          <a:srgbClr val="973272"/>
        </a:solidFill>
        <a:effectLst/>
      </p:bgPr>
    </p:bg>
    <p:spTree>
      <p:nvGrpSpPr>
        <p:cNvPr id="1" name="Shape 311"/>
        <p:cNvGrpSpPr/>
        <p:nvPr/>
      </p:nvGrpSpPr>
      <p:grpSpPr>
        <a:xfrm>
          <a:off x="0" y="0"/>
          <a:ext cx="0" cy="0"/>
          <a:chOff x="0" y="0"/>
          <a:chExt cx="0" cy="0"/>
        </a:xfrm>
      </p:grpSpPr>
      <p:pic>
        <p:nvPicPr>
          <p:cNvPr id="312" name="Google Shape;312;g2ae1fa1d7a9_0_397"/>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272833" y="-35505"/>
            <a:ext cx="10058400" cy="3464505"/>
          </a:xfrm>
          <a:prstGeom prst="rect">
            <a:avLst/>
          </a:prstGeom>
          <a:noFill/>
          <a:ln>
            <a:noFill/>
          </a:ln>
        </p:spPr>
      </p:pic>
      <p:sp>
        <p:nvSpPr>
          <p:cNvPr id="313" name="Google Shape;313;g2ae1fa1d7a9_0_397"/>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D49E3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Diagnostic Testing 1">
  <p:cSld name="Diagnostic Testing_1">
    <p:bg>
      <p:bgPr>
        <a:solidFill>
          <a:srgbClr val="661F57"/>
        </a:solidFill>
        <a:effectLst/>
      </p:bgPr>
    </p:bg>
    <p:spTree>
      <p:nvGrpSpPr>
        <p:cNvPr id="1" name="Shape 314"/>
        <p:cNvGrpSpPr/>
        <p:nvPr/>
      </p:nvGrpSpPr>
      <p:grpSpPr>
        <a:xfrm>
          <a:off x="0" y="0"/>
          <a:ext cx="0" cy="0"/>
          <a:chOff x="0" y="0"/>
          <a:chExt cx="0" cy="0"/>
        </a:xfrm>
      </p:grpSpPr>
      <p:pic>
        <p:nvPicPr>
          <p:cNvPr id="315" name="Google Shape;315;g2ae1fa1d7a9_0_400"/>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272832" y="-37203"/>
            <a:ext cx="10058399" cy="3466203"/>
          </a:xfrm>
          <a:prstGeom prst="rect">
            <a:avLst/>
          </a:prstGeom>
          <a:noFill/>
          <a:ln>
            <a:noFill/>
          </a:ln>
        </p:spPr>
      </p:pic>
      <p:sp>
        <p:nvSpPr>
          <p:cNvPr id="316" name="Google Shape;316;g2ae1fa1d7a9_0_400"/>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D49E3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atient Experiences a Health Problem" type="title">
  <p:cSld name="TITLE">
    <p:bg>
      <p:bgPr>
        <a:solidFill>
          <a:srgbClr val="174168"/>
        </a:solidFill>
        <a:effectLst/>
      </p:bgPr>
    </p:bg>
    <p:spTree>
      <p:nvGrpSpPr>
        <p:cNvPr id="1" name="Shape 40"/>
        <p:cNvGrpSpPr/>
        <p:nvPr/>
      </p:nvGrpSpPr>
      <p:grpSpPr>
        <a:xfrm>
          <a:off x="0" y="0"/>
          <a:ext cx="0" cy="0"/>
          <a:chOff x="0" y="0"/>
          <a:chExt cx="0" cy="0"/>
        </a:xfrm>
      </p:grpSpPr>
      <p:sp>
        <p:nvSpPr>
          <p:cNvPr id="41" name="Google Shape;41;p16"/>
          <p:cNvSpPr txBox="1">
            <a:spLocks noGrp="1"/>
          </p:cNvSpPr>
          <p:nvPr>
            <p:ph type="ctrTitle"/>
          </p:nvPr>
        </p:nvSpPr>
        <p:spPr>
          <a:xfrm>
            <a:off x="685800" y="507374"/>
            <a:ext cx="6425100" cy="477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000"/>
              <a:buFont typeface="Trebuchet MS"/>
              <a:buNone/>
              <a:defRPr sz="3000">
                <a:solidFill>
                  <a:schemeClr val="lt1"/>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6"/>
          <p:cNvSpPr txBox="1">
            <a:spLocks noGrp="1"/>
          </p:cNvSpPr>
          <p:nvPr>
            <p:ph type="subTitle" idx="1"/>
          </p:nvPr>
        </p:nvSpPr>
        <p:spPr>
          <a:xfrm>
            <a:off x="685800" y="1197627"/>
            <a:ext cx="7772400" cy="40599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997A48"/>
              </a:buClr>
              <a:buSzPts val="2400"/>
              <a:buFont typeface="Arial"/>
              <a:buChar char="•"/>
              <a:defRPr sz="2400">
                <a:solidFill>
                  <a:schemeClr val="lt1"/>
                </a:solidFill>
              </a:defRPr>
            </a:lvl1pPr>
            <a:lvl2pPr lvl="1" algn="l">
              <a:lnSpc>
                <a:spcPct val="90000"/>
              </a:lnSpc>
              <a:spcBef>
                <a:spcPts val="500"/>
              </a:spcBef>
              <a:spcAft>
                <a:spcPts val="0"/>
              </a:spcAft>
              <a:buClr>
                <a:srgbClr val="997A48"/>
              </a:buClr>
              <a:buSzPts val="2000"/>
              <a:buFont typeface="Noto Sans Symbols"/>
              <a:buChar char="▪"/>
              <a:defRPr sz="2000">
                <a:solidFill>
                  <a:schemeClr val="lt1"/>
                </a:solidFill>
              </a:defRPr>
            </a:lvl2pPr>
            <a:lvl3pPr lvl="2" algn="l">
              <a:lnSpc>
                <a:spcPct val="90000"/>
              </a:lnSpc>
              <a:spcBef>
                <a:spcPts val="500"/>
              </a:spcBef>
              <a:spcAft>
                <a:spcPts val="0"/>
              </a:spcAft>
              <a:buClr>
                <a:srgbClr val="997A48"/>
              </a:buClr>
              <a:buSzPts val="1800"/>
              <a:buFont typeface="Noto Sans Symbols"/>
              <a:buChar char="⮚"/>
              <a:defRPr sz="1800">
                <a:solidFill>
                  <a:schemeClr val="lt1"/>
                </a:solidFill>
              </a:defRPr>
            </a:lvl3pPr>
            <a:lvl4pPr lvl="3" algn="l">
              <a:lnSpc>
                <a:spcPct val="90000"/>
              </a:lnSpc>
              <a:spcBef>
                <a:spcPts val="500"/>
              </a:spcBef>
              <a:spcAft>
                <a:spcPts val="0"/>
              </a:spcAft>
              <a:buClr>
                <a:srgbClr val="997A48"/>
              </a:buClr>
              <a:buSzPts val="1600"/>
              <a:buFont typeface="Arial"/>
              <a:buChar char="•"/>
              <a:defRPr sz="1600">
                <a:solidFill>
                  <a:schemeClr val="lt1"/>
                </a:solidFill>
              </a:defRPr>
            </a:lvl4pPr>
            <a:lvl5pPr lvl="4" algn="l">
              <a:lnSpc>
                <a:spcPct val="90000"/>
              </a:lnSpc>
              <a:spcBef>
                <a:spcPts val="500"/>
              </a:spcBef>
              <a:spcAft>
                <a:spcPts val="0"/>
              </a:spcAft>
              <a:buClr>
                <a:srgbClr val="997A48"/>
              </a:buClr>
              <a:buSzPts val="1600"/>
              <a:buFont typeface="Arial"/>
              <a:buChar char="•"/>
              <a:defRPr sz="1600">
                <a:solidFill>
                  <a:schemeClr val="lt1"/>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3" name="Google Shape;43;p16"/>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D49E3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4" name="Google Shape;44;p1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211872" y="3735499"/>
            <a:ext cx="7543796" cy="2602076"/>
          </a:xfrm>
          <a:prstGeom prst="rect">
            <a:avLst/>
          </a:prstGeom>
          <a:noFill/>
          <a:ln>
            <a:noFill/>
          </a:ln>
        </p:spPr>
      </p:pic>
      <p:pic>
        <p:nvPicPr>
          <p:cNvPr id="45" name="Google Shape;45;p1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110880" y="289611"/>
            <a:ext cx="1882514" cy="803693"/>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ommunication of the Diagnosis 1">
  <p:cSld name="Communication of the Diagnosis_1">
    <p:bg>
      <p:bgPr>
        <a:solidFill>
          <a:srgbClr val="3997AF"/>
        </a:solidFill>
        <a:effectLst/>
      </p:bgPr>
    </p:bg>
    <p:spTree>
      <p:nvGrpSpPr>
        <p:cNvPr id="1" name="Shape 317"/>
        <p:cNvGrpSpPr/>
        <p:nvPr/>
      </p:nvGrpSpPr>
      <p:grpSpPr>
        <a:xfrm>
          <a:off x="0" y="0"/>
          <a:ext cx="0" cy="0"/>
          <a:chOff x="0" y="0"/>
          <a:chExt cx="0" cy="0"/>
        </a:xfrm>
      </p:grpSpPr>
      <p:sp>
        <p:nvSpPr>
          <p:cNvPr id="318" name="Google Shape;318;g2ae1fa1d7a9_0_403"/>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7416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pic>
        <p:nvPicPr>
          <p:cNvPr id="319" name="Google Shape;319;g2ae1fa1d7a9_0_403"/>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297216" y="0"/>
            <a:ext cx="10058399" cy="3466203"/>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reatment 1">
  <p:cSld name="Treatment_1">
    <p:bg>
      <p:bgPr>
        <a:solidFill>
          <a:srgbClr val="3FA5BC"/>
        </a:solidFill>
        <a:effectLst/>
      </p:bgPr>
    </p:bg>
    <p:spTree>
      <p:nvGrpSpPr>
        <p:cNvPr id="1" name="Shape 320"/>
        <p:cNvGrpSpPr/>
        <p:nvPr/>
      </p:nvGrpSpPr>
      <p:grpSpPr>
        <a:xfrm>
          <a:off x="0" y="0"/>
          <a:ext cx="0" cy="0"/>
          <a:chOff x="0" y="0"/>
          <a:chExt cx="0" cy="0"/>
        </a:xfrm>
      </p:grpSpPr>
      <p:pic>
        <p:nvPicPr>
          <p:cNvPr id="321" name="Google Shape;321;g2ae1fa1d7a9_0_40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323088" y="0"/>
            <a:ext cx="10058400" cy="3464505"/>
          </a:xfrm>
          <a:prstGeom prst="rect">
            <a:avLst/>
          </a:prstGeom>
          <a:noFill/>
          <a:ln>
            <a:noFill/>
          </a:ln>
        </p:spPr>
      </p:pic>
      <p:sp>
        <p:nvSpPr>
          <p:cNvPr id="322" name="Google Shape;322;g2ae1fa1d7a9_0_406"/>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7416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Outcomes 1">
  <p:cSld name="Outcomes_1">
    <p:bg>
      <p:bgPr>
        <a:solidFill>
          <a:srgbClr val="50C3DC"/>
        </a:solidFill>
        <a:effectLst/>
      </p:bgPr>
    </p:bg>
    <p:spTree>
      <p:nvGrpSpPr>
        <p:cNvPr id="1" name="Shape 323"/>
        <p:cNvGrpSpPr/>
        <p:nvPr/>
      </p:nvGrpSpPr>
      <p:grpSpPr>
        <a:xfrm>
          <a:off x="0" y="0"/>
          <a:ext cx="0" cy="0"/>
          <a:chOff x="0" y="0"/>
          <a:chExt cx="0" cy="0"/>
        </a:xfrm>
      </p:grpSpPr>
      <p:pic>
        <p:nvPicPr>
          <p:cNvPr id="324" name="Google Shape;324;g2ae1fa1d7a9_0_409"/>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309409" y="-35505"/>
            <a:ext cx="10058400" cy="3464505"/>
          </a:xfrm>
          <a:prstGeom prst="rect">
            <a:avLst/>
          </a:prstGeom>
          <a:noFill/>
          <a:ln>
            <a:noFill/>
          </a:ln>
        </p:spPr>
      </p:pic>
      <p:sp>
        <p:nvSpPr>
          <p:cNvPr id="325" name="Google Shape;325;g2ae1fa1d7a9_0_409"/>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7416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atient Engages with Health Care System">
  <p:cSld name="Patient Engages with Health Care System">
    <p:bg>
      <p:bgPr>
        <a:solidFill>
          <a:srgbClr val="205D84"/>
        </a:solidFill>
        <a:effectLst/>
      </p:bgPr>
    </p:bg>
    <p:spTree>
      <p:nvGrpSpPr>
        <p:cNvPr id="1" name="Shape 46"/>
        <p:cNvGrpSpPr/>
        <p:nvPr/>
      </p:nvGrpSpPr>
      <p:grpSpPr>
        <a:xfrm>
          <a:off x="0" y="0"/>
          <a:ext cx="0" cy="0"/>
          <a:chOff x="0" y="0"/>
          <a:chExt cx="0" cy="0"/>
        </a:xfrm>
      </p:grpSpPr>
      <p:pic>
        <p:nvPicPr>
          <p:cNvPr id="47" name="Google Shape;47;p17"/>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211872" y="3735499"/>
            <a:ext cx="7543796" cy="2602076"/>
          </a:xfrm>
          <a:prstGeom prst="rect">
            <a:avLst/>
          </a:prstGeom>
          <a:noFill/>
          <a:ln>
            <a:noFill/>
          </a:ln>
        </p:spPr>
      </p:pic>
      <p:sp>
        <p:nvSpPr>
          <p:cNvPr id="48" name="Google Shape;48;p17"/>
          <p:cNvSpPr txBox="1">
            <a:spLocks noGrp="1"/>
          </p:cNvSpPr>
          <p:nvPr>
            <p:ph type="ctrTitle"/>
          </p:nvPr>
        </p:nvSpPr>
        <p:spPr>
          <a:xfrm>
            <a:off x="685800" y="507367"/>
            <a:ext cx="6425100" cy="477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000"/>
              <a:buFont typeface="Trebuchet MS"/>
              <a:buNone/>
              <a:defRPr sz="3000">
                <a:solidFill>
                  <a:schemeClr val="lt1"/>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7"/>
          <p:cNvSpPr txBox="1">
            <a:spLocks noGrp="1"/>
          </p:cNvSpPr>
          <p:nvPr>
            <p:ph type="subTitle" idx="1"/>
          </p:nvPr>
        </p:nvSpPr>
        <p:spPr>
          <a:xfrm>
            <a:off x="685800" y="1197620"/>
            <a:ext cx="7772400" cy="40599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997A48"/>
              </a:buClr>
              <a:buSzPts val="2400"/>
              <a:buFont typeface="Arial"/>
              <a:buChar char="•"/>
              <a:defRPr sz="2400">
                <a:solidFill>
                  <a:schemeClr val="lt1"/>
                </a:solidFill>
              </a:defRPr>
            </a:lvl1pPr>
            <a:lvl2pPr lvl="1" algn="l">
              <a:lnSpc>
                <a:spcPct val="90000"/>
              </a:lnSpc>
              <a:spcBef>
                <a:spcPts val="500"/>
              </a:spcBef>
              <a:spcAft>
                <a:spcPts val="0"/>
              </a:spcAft>
              <a:buClr>
                <a:srgbClr val="997A48"/>
              </a:buClr>
              <a:buSzPts val="2000"/>
              <a:buFont typeface="Noto Sans Symbols"/>
              <a:buChar char="▪"/>
              <a:defRPr sz="2000">
                <a:solidFill>
                  <a:schemeClr val="lt1"/>
                </a:solidFill>
              </a:defRPr>
            </a:lvl2pPr>
            <a:lvl3pPr lvl="2" algn="l">
              <a:lnSpc>
                <a:spcPct val="90000"/>
              </a:lnSpc>
              <a:spcBef>
                <a:spcPts val="500"/>
              </a:spcBef>
              <a:spcAft>
                <a:spcPts val="0"/>
              </a:spcAft>
              <a:buClr>
                <a:srgbClr val="997A48"/>
              </a:buClr>
              <a:buSzPts val="1800"/>
              <a:buFont typeface="Noto Sans Symbols"/>
              <a:buChar char="⮚"/>
              <a:defRPr sz="1800">
                <a:solidFill>
                  <a:schemeClr val="lt1"/>
                </a:solidFill>
              </a:defRPr>
            </a:lvl3pPr>
            <a:lvl4pPr lvl="3" algn="l">
              <a:lnSpc>
                <a:spcPct val="90000"/>
              </a:lnSpc>
              <a:spcBef>
                <a:spcPts val="500"/>
              </a:spcBef>
              <a:spcAft>
                <a:spcPts val="0"/>
              </a:spcAft>
              <a:buClr>
                <a:srgbClr val="997A48"/>
              </a:buClr>
              <a:buSzPts val="1600"/>
              <a:buFont typeface="Arial"/>
              <a:buChar char="•"/>
              <a:defRPr sz="1600">
                <a:solidFill>
                  <a:schemeClr val="lt1"/>
                </a:solidFill>
              </a:defRPr>
            </a:lvl4pPr>
            <a:lvl5pPr lvl="4" algn="l">
              <a:lnSpc>
                <a:spcPct val="90000"/>
              </a:lnSpc>
              <a:spcBef>
                <a:spcPts val="500"/>
              </a:spcBef>
              <a:spcAft>
                <a:spcPts val="0"/>
              </a:spcAft>
              <a:buClr>
                <a:srgbClr val="997A48"/>
              </a:buClr>
              <a:buSzPts val="1600"/>
              <a:buFont typeface="Arial"/>
              <a:buChar char="•"/>
              <a:defRPr sz="1600">
                <a:solidFill>
                  <a:schemeClr val="lt1"/>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0" name="Google Shape;50;p17"/>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D49E3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1" name="Google Shape;51;p1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110880" y="289611"/>
            <a:ext cx="1882514" cy="803693"/>
          </a:xfrm>
          <a:prstGeom prst="rect">
            <a:avLst/>
          </a:prstGeom>
          <a:noFill/>
          <a:ln>
            <a:noFill/>
          </a:ln>
        </p:spPr>
      </p:pic>
      <p:sp>
        <p:nvSpPr>
          <p:cNvPr id="52" name="Google Shape;52;p17"/>
          <p:cNvSpPr txBox="1">
            <a:spLocks noGrp="1"/>
          </p:cNvSpPr>
          <p:nvPr>
            <p:ph type="sldNum" idx="12"/>
          </p:nvPr>
        </p:nvSpPr>
        <p:spPr>
          <a:xfrm>
            <a:off x="8556784" y="6333134"/>
            <a:ext cx="548700" cy="5247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nformation Gathering">
  <p:cSld name="Information Gathering">
    <p:bg>
      <p:bgPr>
        <a:solidFill>
          <a:srgbClr val="E7AE30"/>
        </a:solidFill>
        <a:effectLst/>
      </p:bgPr>
    </p:bg>
    <p:spTree>
      <p:nvGrpSpPr>
        <p:cNvPr id="1" name="Shape 53"/>
        <p:cNvGrpSpPr/>
        <p:nvPr/>
      </p:nvGrpSpPr>
      <p:grpSpPr>
        <a:xfrm>
          <a:off x="0" y="0"/>
          <a:ext cx="0" cy="0"/>
          <a:chOff x="0" y="0"/>
          <a:chExt cx="0" cy="0"/>
        </a:xfrm>
      </p:grpSpPr>
      <p:pic>
        <p:nvPicPr>
          <p:cNvPr id="54" name="Google Shape;54;p18"/>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211873" y="3735499"/>
            <a:ext cx="7543798" cy="2603350"/>
          </a:xfrm>
          <a:prstGeom prst="rect">
            <a:avLst/>
          </a:prstGeom>
          <a:noFill/>
          <a:ln>
            <a:noFill/>
          </a:ln>
        </p:spPr>
      </p:pic>
      <p:sp>
        <p:nvSpPr>
          <p:cNvPr id="55" name="Google Shape;55;p18"/>
          <p:cNvSpPr txBox="1">
            <a:spLocks noGrp="1"/>
          </p:cNvSpPr>
          <p:nvPr>
            <p:ph type="ctrTitle"/>
          </p:nvPr>
        </p:nvSpPr>
        <p:spPr>
          <a:xfrm>
            <a:off x="685800" y="507368"/>
            <a:ext cx="6425100" cy="477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23F67"/>
              </a:buClr>
              <a:buSzPts val="3000"/>
              <a:buFont typeface="Trebuchet MS"/>
              <a:buNone/>
              <a:defRPr sz="3000">
                <a:solidFill>
                  <a:srgbClr val="123F67"/>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8"/>
          <p:cNvSpPr txBox="1">
            <a:spLocks noGrp="1"/>
          </p:cNvSpPr>
          <p:nvPr>
            <p:ph type="subTitle" idx="1"/>
          </p:nvPr>
        </p:nvSpPr>
        <p:spPr>
          <a:xfrm>
            <a:off x="685800" y="1197621"/>
            <a:ext cx="7772400" cy="40599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997A48"/>
              </a:buClr>
              <a:buSzPts val="2400"/>
              <a:buFont typeface="Arial"/>
              <a:buChar char="•"/>
              <a:defRPr sz="2400">
                <a:solidFill>
                  <a:srgbClr val="123F67"/>
                </a:solidFill>
              </a:defRPr>
            </a:lvl1pPr>
            <a:lvl2pPr lvl="1" algn="l">
              <a:lnSpc>
                <a:spcPct val="90000"/>
              </a:lnSpc>
              <a:spcBef>
                <a:spcPts val="500"/>
              </a:spcBef>
              <a:spcAft>
                <a:spcPts val="0"/>
              </a:spcAft>
              <a:buClr>
                <a:srgbClr val="997A48"/>
              </a:buClr>
              <a:buSzPts val="2000"/>
              <a:buFont typeface="Noto Sans Symbols"/>
              <a:buChar char="▪"/>
              <a:defRPr sz="2000">
                <a:solidFill>
                  <a:srgbClr val="123F67"/>
                </a:solidFill>
              </a:defRPr>
            </a:lvl2pPr>
            <a:lvl3pPr lvl="2" algn="l">
              <a:lnSpc>
                <a:spcPct val="90000"/>
              </a:lnSpc>
              <a:spcBef>
                <a:spcPts val="500"/>
              </a:spcBef>
              <a:spcAft>
                <a:spcPts val="0"/>
              </a:spcAft>
              <a:buClr>
                <a:srgbClr val="997A48"/>
              </a:buClr>
              <a:buSzPts val="1800"/>
              <a:buFont typeface="Noto Sans Symbols"/>
              <a:buChar char="⮚"/>
              <a:defRPr sz="1800">
                <a:solidFill>
                  <a:srgbClr val="123F67"/>
                </a:solidFill>
              </a:defRPr>
            </a:lvl3pPr>
            <a:lvl4pPr lvl="3" algn="l">
              <a:lnSpc>
                <a:spcPct val="90000"/>
              </a:lnSpc>
              <a:spcBef>
                <a:spcPts val="500"/>
              </a:spcBef>
              <a:spcAft>
                <a:spcPts val="0"/>
              </a:spcAft>
              <a:buClr>
                <a:srgbClr val="997A48"/>
              </a:buClr>
              <a:buSzPts val="1600"/>
              <a:buFont typeface="Arial"/>
              <a:buChar char="•"/>
              <a:defRPr sz="1600">
                <a:solidFill>
                  <a:srgbClr val="123F67"/>
                </a:solidFill>
              </a:defRPr>
            </a:lvl4pPr>
            <a:lvl5pPr lvl="4" algn="l">
              <a:lnSpc>
                <a:spcPct val="90000"/>
              </a:lnSpc>
              <a:spcBef>
                <a:spcPts val="500"/>
              </a:spcBef>
              <a:spcAft>
                <a:spcPts val="0"/>
              </a:spcAft>
              <a:buClr>
                <a:srgbClr val="997A48"/>
              </a:buClr>
              <a:buSzPts val="1600"/>
              <a:buFont typeface="Arial"/>
              <a:buChar char="•"/>
              <a:defRPr sz="1600">
                <a:solidFill>
                  <a:srgbClr val="123F67"/>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7" name="Google Shape;57;p18"/>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17416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8" name="Google Shape;58;p1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110880" y="289611"/>
            <a:ext cx="1882514" cy="803693"/>
          </a:xfrm>
          <a:prstGeom prst="rect">
            <a:avLst/>
          </a:prstGeom>
          <a:noFill/>
          <a:ln>
            <a:noFill/>
          </a:ln>
        </p:spPr>
      </p:pic>
      <p:sp>
        <p:nvSpPr>
          <p:cNvPr id="59" name="Google Shape;59;p18"/>
          <p:cNvSpPr txBox="1">
            <a:spLocks noGrp="1"/>
          </p:cNvSpPr>
          <p:nvPr>
            <p:ph type="sldNum" idx="12"/>
          </p:nvPr>
        </p:nvSpPr>
        <p:spPr>
          <a:xfrm>
            <a:off x="8556784" y="6333134"/>
            <a:ext cx="548700" cy="5247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formation Integration &amp; Interpretation">
  <p:cSld name="Information Integration &amp; Interpretation">
    <p:bg>
      <p:bgPr>
        <a:solidFill>
          <a:srgbClr val="D49E31"/>
        </a:solidFill>
        <a:effectLst/>
      </p:bgPr>
    </p:bg>
    <p:spTree>
      <p:nvGrpSpPr>
        <p:cNvPr id="1" name="Shape 60"/>
        <p:cNvGrpSpPr/>
        <p:nvPr/>
      </p:nvGrpSpPr>
      <p:grpSpPr>
        <a:xfrm>
          <a:off x="0" y="0"/>
          <a:ext cx="0" cy="0"/>
          <a:chOff x="0" y="0"/>
          <a:chExt cx="0" cy="0"/>
        </a:xfrm>
      </p:grpSpPr>
      <p:pic>
        <p:nvPicPr>
          <p:cNvPr id="61" name="Google Shape;61;p19"/>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211873" y="3734649"/>
            <a:ext cx="7543798" cy="2603350"/>
          </a:xfrm>
          <a:prstGeom prst="rect">
            <a:avLst/>
          </a:prstGeom>
          <a:noFill/>
          <a:ln>
            <a:noFill/>
          </a:ln>
        </p:spPr>
      </p:pic>
      <p:sp>
        <p:nvSpPr>
          <p:cNvPr id="62" name="Google Shape;62;p19"/>
          <p:cNvSpPr txBox="1">
            <a:spLocks noGrp="1"/>
          </p:cNvSpPr>
          <p:nvPr>
            <p:ph type="ctrTitle"/>
          </p:nvPr>
        </p:nvSpPr>
        <p:spPr>
          <a:xfrm>
            <a:off x="685800" y="507368"/>
            <a:ext cx="6425100" cy="477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23F67"/>
              </a:buClr>
              <a:buSzPts val="3000"/>
              <a:buFont typeface="Trebuchet MS"/>
              <a:buNone/>
              <a:defRPr sz="3000">
                <a:solidFill>
                  <a:srgbClr val="123F67"/>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9"/>
          <p:cNvSpPr txBox="1">
            <a:spLocks noGrp="1"/>
          </p:cNvSpPr>
          <p:nvPr>
            <p:ph type="subTitle" idx="1"/>
          </p:nvPr>
        </p:nvSpPr>
        <p:spPr>
          <a:xfrm>
            <a:off x="685800" y="1197621"/>
            <a:ext cx="7772400" cy="40599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997A48"/>
              </a:buClr>
              <a:buSzPts val="2400"/>
              <a:buFont typeface="Arial"/>
              <a:buChar char="•"/>
              <a:defRPr sz="2400">
                <a:solidFill>
                  <a:srgbClr val="123F67"/>
                </a:solidFill>
              </a:defRPr>
            </a:lvl1pPr>
            <a:lvl2pPr lvl="1" algn="l">
              <a:lnSpc>
                <a:spcPct val="90000"/>
              </a:lnSpc>
              <a:spcBef>
                <a:spcPts val="500"/>
              </a:spcBef>
              <a:spcAft>
                <a:spcPts val="0"/>
              </a:spcAft>
              <a:buClr>
                <a:srgbClr val="997A48"/>
              </a:buClr>
              <a:buSzPts val="2000"/>
              <a:buFont typeface="Noto Sans Symbols"/>
              <a:buChar char="▪"/>
              <a:defRPr sz="2000">
                <a:solidFill>
                  <a:srgbClr val="123F67"/>
                </a:solidFill>
              </a:defRPr>
            </a:lvl2pPr>
            <a:lvl3pPr lvl="2" algn="l">
              <a:lnSpc>
                <a:spcPct val="90000"/>
              </a:lnSpc>
              <a:spcBef>
                <a:spcPts val="500"/>
              </a:spcBef>
              <a:spcAft>
                <a:spcPts val="0"/>
              </a:spcAft>
              <a:buClr>
                <a:srgbClr val="997A48"/>
              </a:buClr>
              <a:buSzPts val="1800"/>
              <a:buFont typeface="Noto Sans Symbols"/>
              <a:buChar char="⮚"/>
              <a:defRPr sz="1800">
                <a:solidFill>
                  <a:srgbClr val="123F67"/>
                </a:solidFill>
              </a:defRPr>
            </a:lvl3pPr>
            <a:lvl4pPr lvl="3" algn="l">
              <a:lnSpc>
                <a:spcPct val="90000"/>
              </a:lnSpc>
              <a:spcBef>
                <a:spcPts val="500"/>
              </a:spcBef>
              <a:spcAft>
                <a:spcPts val="0"/>
              </a:spcAft>
              <a:buClr>
                <a:srgbClr val="997A48"/>
              </a:buClr>
              <a:buSzPts val="1600"/>
              <a:buFont typeface="Arial"/>
              <a:buChar char="•"/>
              <a:defRPr sz="1600">
                <a:solidFill>
                  <a:srgbClr val="123F67"/>
                </a:solidFill>
              </a:defRPr>
            </a:lvl4pPr>
            <a:lvl5pPr lvl="4" algn="l">
              <a:lnSpc>
                <a:spcPct val="90000"/>
              </a:lnSpc>
              <a:spcBef>
                <a:spcPts val="500"/>
              </a:spcBef>
              <a:spcAft>
                <a:spcPts val="0"/>
              </a:spcAft>
              <a:buClr>
                <a:srgbClr val="997A48"/>
              </a:buClr>
              <a:buSzPts val="1600"/>
              <a:buFont typeface="Arial"/>
              <a:buChar char="•"/>
              <a:defRPr sz="1600">
                <a:solidFill>
                  <a:srgbClr val="123F67"/>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64" name="Google Shape;64;p19"/>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17416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5" name="Google Shape;65;p1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110880" y="289611"/>
            <a:ext cx="1882514" cy="803693"/>
          </a:xfrm>
          <a:prstGeom prst="rect">
            <a:avLst/>
          </a:prstGeom>
          <a:noFill/>
          <a:ln>
            <a:noFill/>
          </a:ln>
        </p:spPr>
      </p:pic>
      <p:sp>
        <p:nvSpPr>
          <p:cNvPr id="66" name="Google Shape;66;p19"/>
          <p:cNvSpPr txBox="1">
            <a:spLocks noGrp="1"/>
          </p:cNvSpPr>
          <p:nvPr>
            <p:ph type="sldNum" idx="12"/>
          </p:nvPr>
        </p:nvSpPr>
        <p:spPr>
          <a:xfrm>
            <a:off x="8556784" y="6333134"/>
            <a:ext cx="548700" cy="5247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Working Diagnosis">
  <p:cSld name="Working Diagnosis">
    <p:bg>
      <p:bgPr>
        <a:solidFill>
          <a:srgbClr val="C08B3F"/>
        </a:solidFill>
        <a:effectLst/>
      </p:bgPr>
    </p:bg>
    <p:spTree>
      <p:nvGrpSpPr>
        <p:cNvPr id="1" name="Shape 67"/>
        <p:cNvGrpSpPr/>
        <p:nvPr/>
      </p:nvGrpSpPr>
      <p:grpSpPr>
        <a:xfrm>
          <a:off x="0" y="0"/>
          <a:ext cx="0" cy="0"/>
          <a:chOff x="0" y="0"/>
          <a:chExt cx="0" cy="0"/>
        </a:xfrm>
      </p:grpSpPr>
      <p:pic>
        <p:nvPicPr>
          <p:cNvPr id="68" name="Google Shape;68;p20"/>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211872" y="3735499"/>
            <a:ext cx="7543796" cy="2602076"/>
          </a:xfrm>
          <a:prstGeom prst="rect">
            <a:avLst/>
          </a:prstGeom>
          <a:noFill/>
          <a:ln>
            <a:noFill/>
          </a:ln>
        </p:spPr>
      </p:pic>
      <p:sp>
        <p:nvSpPr>
          <p:cNvPr id="69" name="Google Shape;69;p20"/>
          <p:cNvSpPr txBox="1">
            <a:spLocks noGrp="1"/>
          </p:cNvSpPr>
          <p:nvPr>
            <p:ph type="ctrTitle"/>
          </p:nvPr>
        </p:nvSpPr>
        <p:spPr>
          <a:xfrm>
            <a:off x="685800" y="507368"/>
            <a:ext cx="6425100" cy="477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000"/>
              <a:buFont typeface="Trebuchet MS"/>
              <a:buNone/>
              <a:defRPr sz="3000">
                <a:solidFill>
                  <a:schemeClr val="lt1"/>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0"/>
          <p:cNvSpPr txBox="1">
            <a:spLocks noGrp="1"/>
          </p:cNvSpPr>
          <p:nvPr>
            <p:ph type="subTitle" idx="1"/>
          </p:nvPr>
        </p:nvSpPr>
        <p:spPr>
          <a:xfrm>
            <a:off x="685800" y="1197621"/>
            <a:ext cx="7772400" cy="40599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123F67"/>
              </a:buClr>
              <a:buSzPts val="2400"/>
              <a:buFont typeface="Arial"/>
              <a:buChar char="•"/>
              <a:defRPr sz="2400">
                <a:solidFill>
                  <a:schemeClr val="lt1"/>
                </a:solidFill>
              </a:defRPr>
            </a:lvl1pPr>
            <a:lvl2pPr lvl="1" algn="l">
              <a:lnSpc>
                <a:spcPct val="90000"/>
              </a:lnSpc>
              <a:spcBef>
                <a:spcPts val="500"/>
              </a:spcBef>
              <a:spcAft>
                <a:spcPts val="0"/>
              </a:spcAft>
              <a:buClr>
                <a:srgbClr val="123F67"/>
              </a:buClr>
              <a:buSzPts val="2000"/>
              <a:buFont typeface="Noto Sans Symbols"/>
              <a:buChar char="▪"/>
              <a:defRPr sz="2000">
                <a:solidFill>
                  <a:schemeClr val="lt1"/>
                </a:solidFill>
              </a:defRPr>
            </a:lvl2pPr>
            <a:lvl3pPr lvl="2" algn="l">
              <a:lnSpc>
                <a:spcPct val="90000"/>
              </a:lnSpc>
              <a:spcBef>
                <a:spcPts val="500"/>
              </a:spcBef>
              <a:spcAft>
                <a:spcPts val="0"/>
              </a:spcAft>
              <a:buClr>
                <a:srgbClr val="123F67"/>
              </a:buClr>
              <a:buSzPts val="1800"/>
              <a:buFont typeface="Noto Sans Symbols"/>
              <a:buChar char="⮚"/>
              <a:defRPr sz="1800">
                <a:solidFill>
                  <a:schemeClr val="lt1"/>
                </a:solidFill>
              </a:defRPr>
            </a:lvl3pPr>
            <a:lvl4pPr lvl="3" algn="l">
              <a:lnSpc>
                <a:spcPct val="90000"/>
              </a:lnSpc>
              <a:spcBef>
                <a:spcPts val="500"/>
              </a:spcBef>
              <a:spcAft>
                <a:spcPts val="0"/>
              </a:spcAft>
              <a:buClr>
                <a:srgbClr val="123F67"/>
              </a:buClr>
              <a:buSzPts val="1600"/>
              <a:buFont typeface="Arial"/>
              <a:buChar char="•"/>
              <a:defRPr sz="1600">
                <a:solidFill>
                  <a:schemeClr val="lt1"/>
                </a:solidFill>
              </a:defRPr>
            </a:lvl4pPr>
            <a:lvl5pPr lvl="4" algn="l">
              <a:lnSpc>
                <a:spcPct val="90000"/>
              </a:lnSpc>
              <a:spcBef>
                <a:spcPts val="500"/>
              </a:spcBef>
              <a:spcAft>
                <a:spcPts val="0"/>
              </a:spcAft>
              <a:buClr>
                <a:srgbClr val="123F67"/>
              </a:buClr>
              <a:buSzPts val="1600"/>
              <a:buFont typeface="Arial"/>
              <a:buChar char="•"/>
              <a:defRPr sz="1600">
                <a:solidFill>
                  <a:schemeClr val="lt1"/>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71" name="Google Shape;71;p20"/>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17416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2" name="Google Shape;72;p2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110880" y="289611"/>
            <a:ext cx="1882514" cy="803693"/>
          </a:xfrm>
          <a:prstGeom prst="rect">
            <a:avLst/>
          </a:prstGeom>
          <a:noFill/>
          <a:ln>
            <a:noFill/>
          </a:ln>
        </p:spPr>
      </p:pic>
      <p:sp>
        <p:nvSpPr>
          <p:cNvPr id="73" name="Google Shape;73;p20"/>
          <p:cNvSpPr txBox="1">
            <a:spLocks noGrp="1"/>
          </p:cNvSpPr>
          <p:nvPr>
            <p:ph type="sldNum" idx="12"/>
          </p:nvPr>
        </p:nvSpPr>
        <p:spPr>
          <a:xfrm>
            <a:off x="8556784" y="6333134"/>
            <a:ext cx="548700" cy="5247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slideLayout" Target="../slideLayouts/slideLayout45.xml"/><Relationship Id="rId3" Type="http://schemas.openxmlformats.org/officeDocument/2006/relationships/slideLayout" Target="../slideLayouts/slideLayout22.xml"/><Relationship Id="rId21" Type="http://schemas.openxmlformats.org/officeDocument/2006/relationships/slideLayout" Target="../slideLayouts/slideLayout40.xml"/><Relationship Id="rId34" Type="http://schemas.openxmlformats.org/officeDocument/2006/relationships/theme" Target="../theme/theme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slideLayout" Target="../slideLayouts/slideLayout44.xml"/><Relationship Id="rId33" Type="http://schemas.openxmlformats.org/officeDocument/2006/relationships/slideLayout" Target="../slideLayouts/slideLayout52.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29" Type="http://schemas.openxmlformats.org/officeDocument/2006/relationships/slideLayout" Target="../slideLayouts/slideLayout48.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slideLayout" Target="../slideLayouts/slideLayout43.xml"/><Relationship Id="rId32" Type="http://schemas.openxmlformats.org/officeDocument/2006/relationships/slideLayout" Target="../slideLayouts/slideLayout51.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slideLayout" Target="../slideLayouts/slideLayout42.xml"/><Relationship Id="rId28" Type="http://schemas.openxmlformats.org/officeDocument/2006/relationships/slideLayout" Target="../slideLayouts/slideLayout47.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31" Type="http://schemas.openxmlformats.org/officeDocument/2006/relationships/slideLayout" Target="../slideLayouts/slideLayout50.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 Id="rId27" Type="http://schemas.openxmlformats.org/officeDocument/2006/relationships/slideLayout" Target="../slideLayouts/slideLayout46.xml"/><Relationship Id="rId30" Type="http://schemas.openxmlformats.org/officeDocument/2006/relationships/slideLayout" Target="../slideLayouts/slideLayout49.xml"/><Relationship Id="rId8"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1"/>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1"/>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1"/>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1"/>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1"/>
        <p:cNvGrpSpPr/>
        <p:nvPr/>
      </p:nvGrpSpPr>
      <p:grpSpPr>
        <a:xfrm>
          <a:off x="0" y="0"/>
          <a:ext cx="0" cy="0"/>
          <a:chOff x="0" y="0"/>
          <a:chExt cx="0" cy="0"/>
        </a:xfrm>
      </p:grpSpPr>
      <p:sp>
        <p:nvSpPr>
          <p:cNvPr id="142" name="Google Shape;142;g2ae1fa1d7a9_0_229"/>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43" name="Google Shape;143;g2ae1fa1d7a9_0_229"/>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4" name="Google Shape;144;g2ae1fa1d7a9_0_229"/>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5" name="Google Shape;145;g2ae1fa1d7a9_0_229"/>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6" name="Google Shape;146;g2ae1fa1d7a9_0_229"/>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 id="2147483687" r:id="rId19"/>
    <p:sldLayoutId id="2147483688" r:id="rId20"/>
    <p:sldLayoutId id="2147483689" r:id="rId21"/>
    <p:sldLayoutId id="2147483690" r:id="rId22"/>
    <p:sldLayoutId id="2147483691" r:id="rId23"/>
    <p:sldLayoutId id="2147483692" r:id="rId24"/>
    <p:sldLayoutId id="2147483693" r:id="rId25"/>
    <p:sldLayoutId id="2147483694" r:id="rId26"/>
    <p:sldLayoutId id="2147483695" r:id="rId27"/>
    <p:sldLayoutId id="2147483696" r:id="rId28"/>
    <p:sldLayoutId id="2147483697" r:id="rId29"/>
    <p:sldLayoutId id="2147483698" r:id="rId30"/>
    <p:sldLayoutId id="2147483699" r:id="rId31"/>
    <p:sldLayoutId id="2147483700" r:id="rId32"/>
    <p:sldLayoutId id="2147483701" r:id="rId3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34.xml"/><Relationship Id="rId5" Type="http://schemas.openxmlformats.org/officeDocument/2006/relationships/image" Target="../media/image34.png"/><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pic>
        <p:nvPicPr>
          <p:cNvPr id="330" name="Google Shape;330;p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4007600" cy="6185052"/>
          </a:xfrm>
          <a:prstGeom prst="rect">
            <a:avLst/>
          </a:prstGeom>
          <a:noFill/>
          <a:ln>
            <a:noFill/>
          </a:ln>
        </p:spPr>
      </p:pic>
      <p:sp>
        <p:nvSpPr>
          <p:cNvPr id="331" name="Google Shape;331;p1"/>
          <p:cNvSpPr txBox="1"/>
          <p:nvPr/>
        </p:nvSpPr>
        <p:spPr>
          <a:xfrm>
            <a:off x="4144400" y="2538422"/>
            <a:ext cx="4890000" cy="1108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a:solidFill>
                  <a:srgbClr val="C08B3F"/>
                </a:solidFill>
                <a:latin typeface="Calibri"/>
                <a:ea typeface="Calibri"/>
                <a:cs typeface="Calibri"/>
                <a:sym typeface="Calibri"/>
              </a:rPr>
              <a:t>Addressing Diagnostic Quality and </a:t>
            </a:r>
            <a:r>
              <a:rPr lang="en-US" sz="3000" b="1" i="0" u="none" strike="noStrike" cap="none">
                <a:solidFill>
                  <a:srgbClr val="C08B3F"/>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Safety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10"/>
          <p:cNvSpPr txBox="1"/>
          <p:nvPr/>
        </p:nvSpPr>
        <p:spPr>
          <a:xfrm>
            <a:off x="771375" y="2628600"/>
            <a:ext cx="7861200" cy="954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0" i="0" u="none" strike="noStrike" cap="none">
                <a:solidFill>
                  <a:srgbClr val="003A63"/>
                </a:solidFill>
                <a:latin typeface="Calibri"/>
                <a:ea typeface="Calibri"/>
                <a:cs typeface="Calibri"/>
                <a:sym typeface="Calibri"/>
              </a:rPr>
              <a:t>Thank You!</a:t>
            </a:r>
            <a:endParaRPr sz="5000" b="0" i="0" u="none" strike="noStrike" cap="none">
              <a:solidFill>
                <a:srgbClr val="003A63"/>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2"/>
          <p:cNvSpPr txBox="1"/>
          <p:nvPr/>
        </p:nvSpPr>
        <p:spPr>
          <a:xfrm>
            <a:off x="587600" y="1532025"/>
            <a:ext cx="8161800" cy="2206200"/>
          </a:xfrm>
          <a:prstGeom prst="rect">
            <a:avLst/>
          </a:prstGeom>
          <a:noFill/>
          <a:ln>
            <a:noFill/>
          </a:ln>
        </p:spPr>
        <p:txBody>
          <a:bodyPr spcFirstLastPara="1" wrap="square" lIns="0" tIns="0" rIns="0" bIns="0" anchor="t" anchorCtr="0">
            <a:spAutoFit/>
          </a:bodyPr>
          <a:lstStyle/>
          <a:p>
            <a:pPr marL="457200" marR="0" lvl="0" indent="-368300" algn="l" rtl="0">
              <a:lnSpc>
                <a:spcPct val="100000"/>
              </a:lnSpc>
              <a:spcBef>
                <a:spcPts val="1000"/>
              </a:spcBef>
              <a:spcAft>
                <a:spcPts val="0"/>
              </a:spcAft>
              <a:buClr>
                <a:srgbClr val="174168"/>
              </a:buClr>
              <a:buSzPts val="2200"/>
              <a:buFont typeface="Calibri"/>
              <a:buChar char="➔"/>
            </a:pPr>
            <a:r>
              <a:rPr lang="en-US" sz="2200" i="0" u="none" strike="noStrike" cap="none">
                <a:solidFill>
                  <a:srgbClr val="174168"/>
                </a:solidFill>
                <a:latin typeface="Calibri"/>
                <a:ea typeface="Calibri"/>
                <a:cs typeface="Calibri"/>
                <a:sym typeface="Calibri"/>
              </a:rPr>
              <a:t>Introductions</a:t>
            </a:r>
            <a:endParaRPr sz="2200">
              <a:latin typeface="Calibri"/>
              <a:ea typeface="Calibri"/>
              <a:cs typeface="Calibri"/>
              <a:sym typeface="Calibri"/>
            </a:endParaRPr>
          </a:p>
          <a:p>
            <a:pPr marL="457200" marR="0" lvl="0" indent="-368300" algn="l" rtl="0">
              <a:lnSpc>
                <a:spcPct val="100000"/>
              </a:lnSpc>
              <a:spcBef>
                <a:spcPts val="1000"/>
              </a:spcBef>
              <a:spcAft>
                <a:spcPts val="0"/>
              </a:spcAft>
              <a:buClr>
                <a:srgbClr val="174168"/>
              </a:buClr>
              <a:buSzPts val="2200"/>
              <a:buFont typeface="Calibri"/>
              <a:buChar char="➔"/>
            </a:pPr>
            <a:r>
              <a:rPr lang="en-US" sz="2200" i="0" u="none" strike="noStrike" cap="none">
                <a:solidFill>
                  <a:srgbClr val="174168"/>
                </a:solidFill>
                <a:latin typeface="Calibri"/>
                <a:ea typeface="Calibri"/>
                <a:cs typeface="Calibri"/>
                <a:sym typeface="Calibri"/>
              </a:rPr>
              <a:t>PFAC members’ experiences with diagnosis</a:t>
            </a:r>
            <a:endParaRPr sz="2200">
              <a:latin typeface="Calibri"/>
              <a:ea typeface="Calibri"/>
              <a:cs typeface="Calibri"/>
              <a:sym typeface="Calibri"/>
            </a:endParaRPr>
          </a:p>
          <a:p>
            <a:pPr marL="457200" marR="0" lvl="0" indent="-368300" algn="l" rtl="0">
              <a:lnSpc>
                <a:spcPct val="100000"/>
              </a:lnSpc>
              <a:spcBef>
                <a:spcPts val="1000"/>
              </a:spcBef>
              <a:spcAft>
                <a:spcPts val="0"/>
              </a:spcAft>
              <a:buClr>
                <a:srgbClr val="174168"/>
              </a:buClr>
              <a:buSzPts val="2200"/>
              <a:buFont typeface="Calibri"/>
              <a:buChar char="➔"/>
            </a:pPr>
            <a:r>
              <a:rPr lang="en-US" sz="2200" i="0" u="none" strike="noStrike" cap="none">
                <a:solidFill>
                  <a:srgbClr val="174168"/>
                </a:solidFill>
                <a:latin typeface="Calibri"/>
                <a:ea typeface="Calibri"/>
                <a:cs typeface="Calibri"/>
                <a:sym typeface="Calibri"/>
              </a:rPr>
              <a:t>Diagnostic safety information</a:t>
            </a:r>
            <a:endParaRPr sz="2200">
              <a:latin typeface="Calibri"/>
              <a:ea typeface="Calibri"/>
              <a:cs typeface="Calibri"/>
              <a:sym typeface="Calibri"/>
            </a:endParaRPr>
          </a:p>
          <a:p>
            <a:pPr marL="457200" marR="0" lvl="0" indent="-368300" algn="l" rtl="0">
              <a:lnSpc>
                <a:spcPct val="100000"/>
              </a:lnSpc>
              <a:spcBef>
                <a:spcPts val="1000"/>
              </a:spcBef>
              <a:spcAft>
                <a:spcPts val="0"/>
              </a:spcAft>
              <a:buClr>
                <a:srgbClr val="174168"/>
              </a:buClr>
              <a:buSzPts val="2200"/>
              <a:buFont typeface="Calibri"/>
              <a:buChar char="➔"/>
            </a:pPr>
            <a:r>
              <a:rPr lang="en-US" sz="2200" i="0" u="none" strike="noStrike" cap="none">
                <a:solidFill>
                  <a:srgbClr val="174168"/>
                </a:solidFill>
                <a:latin typeface="Calibri"/>
                <a:ea typeface="Calibri"/>
                <a:cs typeface="Calibri"/>
                <a:sym typeface="Calibri"/>
              </a:rPr>
              <a:t>Examples of other PFAC efforts in diagnostic quality and safety</a:t>
            </a:r>
            <a:endParaRPr sz="2200">
              <a:latin typeface="Calibri"/>
              <a:ea typeface="Calibri"/>
              <a:cs typeface="Calibri"/>
              <a:sym typeface="Calibri"/>
            </a:endParaRPr>
          </a:p>
          <a:p>
            <a:pPr marL="457200" marR="0" lvl="0" indent="-368300" algn="l" rtl="0">
              <a:lnSpc>
                <a:spcPct val="100000"/>
              </a:lnSpc>
              <a:spcBef>
                <a:spcPts val="1000"/>
              </a:spcBef>
              <a:spcAft>
                <a:spcPts val="0"/>
              </a:spcAft>
              <a:buClr>
                <a:srgbClr val="174168"/>
              </a:buClr>
              <a:buSzPts val="2200"/>
              <a:buFont typeface="Calibri"/>
              <a:buChar char="➔"/>
            </a:pPr>
            <a:r>
              <a:rPr lang="en-US" sz="2200" i="0" u="none" strike="noStrike" cap="none">
                <a:solidFill>
                  <a:srgbClr val="174168"/>
                </a:solidFill>
                <a:latin typeface="Calibri"/>
                <a:ea typeface="Calibri"/>
                <a:cs typeface="Calibri"/>
                <a:sym typeface="Calibri"/>
              </a:rPr>
              <a:t>Discussion</a:t>
            </a:r>
            <a:endParaRPr sz="2200" i="0" u="none" strike="noStrike" cap="none">
              <a:solidFill>
                <a:srgbClr val="174168"/>
              </a:solidFill>
              <a:latin typeface="Calibri"/>
              <a:ea typeface="Calibri"/>
              <a:cs typeface="Calibri"/>
              <a:sym typeface="Calibri"/>
            </a:endParaRPr>
          </a:p>
        </p:txBody>
      </p:sp>
      <p:sp>
        <p:nvSpPr>
          <p:cNvPr id="337" name="Google Shape;337;p2"/>
          <p:cNvSpPr txBox="1"/>
          <p:nvPr/>
        </p:nvSpPr>
        <p:spPr>
          <a:xfrm>
            <a:off x="2862750" y="523437"/>
            <a:ext cx="3418500" cy="4926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400"/>
              <a:buFont typeface="Arial"/>
              <a:buNone/>
            </a:pPr>
            <a:r>
              <a:rPr lang="en-US" sz="3200" b="1" i="0" u="none" strike="noStrike" cap="none">
                <a:solidFill>
                  <a:srgbClr val="C08B3F"/>
                </a:solidFill>
                <a:latin typeface="Calibri"/>
                <a:ea typeface="Calibri"/>
                <a:cs typeface="Calibri"/>
                <a:sym typeface="Calibri"/>
              </a:rPr>
              <a:t>Agenda for Today</a:t>
            </a:r>
            <a:endParaRPr sz="3200" b="1" i="0" u="none" strike="noStrike" cap="none">
              <a:solidFill>
                <a:srgbClr val="C08B3F"/>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3"/>
          <p:cNvSpPr txBox="1"/>
          <p:nvPr/>
        </p:nvSpPr>
        <p:spPr>
          <a:xfrm>
            <a:off x="4855000" y="2718450"/>
            <a:ext cx="27759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400"/>
              <a:buFont typeface="Arial"/>
              <a:buNone/>
            </a:pPr>
            <a:r>
              <a:rPr lang="en-US" sz="3600" b="1" i="0" u="none" strike="noStrike" cap="none">
                <a:solidFill>
                  <a:srgbClr val="C08B3F"/>
                </a:solidFill>
                <a:latin typeface="Calibri"/>
                <a:ea typeface="Calibri"/>
                <a:cs typeface="Calibri"/>
                <a:sym typeface="Calibri"/>
              </a:rPr>
              <a:t>Introductions</a:t>
            </a:r>
            <a:endParaRPr sz="3600" b="1" i="0" u="none" strike="noStrike" cap="none">
              <a:solidFill>
                <a:srgbClr val="C08B3F"/>
              </a:solidFill>
              <a:latin typeface="Calibri"/>
              <a:ea typeface="Calibri"/>
              <a:cs typeface="Calibri"/>
              <a:sym typeface="Calibri"/>
            </a:endParaRPr>
          </a:p>
        </p:txBody>
      </p:sp>
      <p:pic>
        <p:nvPicPr>
          <p:cNvPr id="343" name="Google Shape;343;p3"/>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0" y="0"/>
            <a:ext cx="4260301" cy="61758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grpSp>
        <p:nvGrpSpPr>
          <p:cNvPr id="348" name="Google Shape;348;g2ae1fa1d7a9_0_206"/>
          <p:cNvGrpSpPr/>
          <p:nvPr/>
        </p:nvGrpSpPr>
        <p:grpSpPr>
          <a:xfrm>
            <a:off x="1872306" y="1620535"/>
            <a:ext cx="1813391" cy="627645"/>
            <a:chOff x="12700" y="0"/>
            <a:chExt cx="13246100" cy="4584700"/>
          </a:xfrm>
        </p:grpSpPr>
        <p:sp>
          <p:nvSpPr>
            <p:cNvPr id="349" name="Google Shape;349;g2ae1fa1d7a9_0_206"/>
            <p:cNvSpPr/>
            <p:nvPr/>
          </p:nvSpPr>
          <p:spPr>
            <a:xfrm>
              <a:off x="12700" y="0"/>
              <a:ext cx="1244600" cy="2260600"/>
            </a:xfrm>
            <a:custGeom>
              <a:avLst/>
              <a:gdLst/>
              <a:ahLst/>
              <a:cxnLst/>
              <a:rect l="l" t="t" r="r" b="b"/>
              <a:pathLst>
                <a:path w="1244600" h="2260600" extrusionOk="0">
                  <a:moveTo>
                    <a:pt x="622300" y="0"/>
                  </a:moveTo>
                  <a:cubicBezTo>
                    <a:pt x="508000" y="0"/>
                    <a:pt x="406400" y="88900"/>
                    <a:pt x="406400" y="215900"/>
                  </a:cubicBezTo>
                  <a:lnTo>
                    <a:pt x="406400" y="279400"/>
                  </a:lnTo>
                  <a:cubicBezTo>
                    <a:pt x="406400" y="393700"/>
                    <a:pt x="508000" y="495300"/>
                    <a:pt x="622300" y="495300"/>
                  </a:cubicBezTo>
                  <a:cubicBezTo>
                    <a:pt x="736600" y="495300"/>
                    <a:pt x="838200" y="393700"/>
                    <a:pt x="838200" y="279400"/>
                  </a:cubicBezTo>
                  <a:lnTo>
                    <a:pt x="838200" y="215900"/>
                  </a:lnTo>
                  <a:cubicBezTo>
                    <a:pt x="838200" y="88900"/>
                    <a:pt x="736600" y="0"/>
                    <a:pt x="622300" y="0"/>
                  </a:cubicBezTo>
                  <a:close/>
                  <a:moveTo>
                    <a:pt x="406400" y="965200"/>
                  </a:moveTo>
                  <a:cubicBezTo>
                    <a:pt x="406400" y="965200"/>
                    <a:pt x="393700" y="952500"/>
                    <a:pt x="393700" y="965200"/>
                  </a:cubicBezTo>
                  <a:lnTo>
                    <a:pt x="241300" y="1320800"/>
                  </a:lnTo>
                  <a:cubicBezTo>
                    <a:pt x="215900" y="1371600"/>
                    <a:pt x="165100" y="1409700"/>
                    <a:pt x="101600" y="1409700"/>
                  </a:cubicBezTo>
                  <a:lnTo>
                    <a:pt x="38100" y="1409700"/>
                  </a:lnTo>
                  <a:cubicBezTo>
                    <a:pt x="25400" y="1409700"/>
                    <a:pt x="12700" y="1409700"/>
                    <a:pt x="12700" y="1397000"/>
                  </a:cubicBezTo>
                  <a:cubicBezTo>
                    <a:pt x="0" y="1384300"/>
                    <a:pt x="0" y="1371600"/>
                    <a:pt x="12700" y="1358900"/>
                  </a:cubicBezTo>
                  <a:lnTo>
                    <a:pt x="203200" y="914400"/>
                  </a:lnTo>
                  <a:lnTo>
                    <a:pt x="266700" y="736600"/>
                  </a:lnTo>
                  <a:cubicBezTo>
                    <a:pt x="317500" y="635000"/>
                    <a:pt x="419100" y="558800"/>
                    <a:pt x="533400" y="558800"/>
                  </a:cubicBezTo>
                  <a:lnTo>
                    <a:pt x="711200" y="558800"/>
                  </a:lnTo>
                  <a:cubicBezTo>
                    <a:pt x="825500" y="558800"/>
                    <a:pt x="927100" y="635000"/>
                    <a:pt x="977900" y="736600"/>
                  </a:cubicBezTo>
                  <a:lnTo>
                    <a:pt x="1041400" y="914400"/>
                  </a:lnTo>
                  <a:lnTo>
                    <a:pt x="1231900" y="1358900"/>
                  </a:lnTo>
                  <a:cubicBezTo>
                    <a:pt x="1244600" y="1371600"/>
                    <a:pt x="1244600" y="1384300"/>
                    <a:pt x="1231900" y="1397000"/>
                  </a:cubicBezTo>
                  <a:cubicBezTo>
                    <a:pt x="1231900" y="1409700"/>
                    <a:pt x="1219200" y="1409700"/>
                    <a:pt x="1206500" y="1409700"/>
                  </a:cubicBezTo>
                  <a:lnTo>
                    <a:pt x="1143000" y="1409700"/>
                  </a:lnTo>
                  <a:cubicBezTo>
                    <a:pt x="1079500" y="1409700"/>
                    <a:pt x="1028700" y="1371600"/>
                    <a:pt x="1003300" y="1320800"/>
                  </a:cubicBezTo>
                  <a:lnTo>
                    <a:pt x="850900" y="965200"/>
                  </a:lnTo>
                  <a:cubicBezTo>
                    <a:pt x="850900" y="952500"/>
                    <a:pt x="838200" y="965200"/>
                    <a:pt x="838200" y="965200"/>
                  </a:cubicBezTo>
                  <a:lnTo>
                    <a:pt x="901700" y="1409700"/>
                  </a:lnTo>
                  <a:lnTo>
                    <a:pt x="977900" y="2222500"/>
                  </a:lnTo>
                  <a:cubicBezTo>
                    <a:pt x="977900" y="2235200"/>
                    <a:pt x="965200" y="2235200"/>
                    <a:pt x="965200" y="2247900"/>
                  </a:cubicBezTo>
                  <a:cubicBezTo>
                    <a:pt x="952500" y="2247900"/>
                    <a:pt x="952500" y="2260600"/>
                    <a:pt x="939800" y="2260600"/>
                  </a:cubicBezTo>
                  <a:lnTo>
                    <a:pt x="889000" y="2260600"/>
                  </a:lnTo>
                  <a:cubicBezTo>
                    <a:pt x="812800" y="2260600"/>
                    <a:pt x="749300" y="2209800"/>
                    <a:pt x="749300" y="2133600"/>
                  </a:cubicBezTo>
                  <a:lnTo>
                    <a:pt x="635000" y="1447800"/>
                  </a:lnTo>
                  <a:cubicBezTo>
                    <a:pt x="622300" y="1447800"/>
                    <a:pt x="622300" y="1447800"/>
                    <a:pt x="609600" y="1447800"/>
                  </a:cubicBezTo>
                  <a:lnTo>
                    <a:pt x="495300" y="2133600"/>
                  </a:lnTo>
                  <a:cubicBezTo>
                    <a:pt x="495300" y="2209800"/>
                    <a:pt x="431800" y="2260600"/>
                    <a:pt x="355600" y="2260600"/>
                  </a:cubicBezTo>
                  <a:lnTo>
                    <a:pt x="304800" y="2260600"/>
                  </a:lnTo>
                  <a:cubicBezTo>
                    <a:pt x="292100" y="2260600"/>
                    <a:pt x="292100" y="2247900"/>
                    <a:pt x="279400" y="2247900"/>
                  </a:cubicBezTo>
                  <a:cubicBezTo>
                    <a:pt x="279400" y="2235200"/>
                    <a:pt x="266700" y="2235200"/>
                    <a:pt x="266700" y="2222500"/>
                  </a:cubicBezTo>
                  <a:lnTo>
                    <a:pt x="342900" y="1409700"/>
                  </a:lnTo>
                  <a:lnTo>
                    <a:pt x="406400" y="9652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0" name="Google Shape;350;g2ae1fa1d7a9_0_206"/>
            <p:cNvSpPr/>
            <p:nvPr/>
          </p:nvSpPr>
          <p:spPr>
            <a:xfrm>
              <a:off x="12700" y="0"/>
              <a:ext cx="13246100" cy="4584700"/>
            </a:xfrm>
            <a:custGeom>
              <a:avLst/>
              <a:gdLst/>
              <a:ahLst/>
              <a:cxnLst/>
              <a:rect l="l" t="t" r="r" b="b"/>
              <a:pathLst>
                <a:path w="13246100" h="4584700" extrusionOk="0">
                  <a:moveTo>
                    <a:pt x="1955800" y="0"/>
                  </a:moveTo>
                  <a:cubicBezTo>
                    <a:pt x="1841500" y="0"/>
                    <a:pt x="1739900" y="88900"/>
                    <a:pt x="1739900" y="215900"/>
                  </a:cubicBezTo>
                  <a:lnTo>
                    <a:pt x="1739900" y="279400"/>
                  </a:lnTo>
                  <a:cubicBezTo>
                    <a:pt x="1739900" y="393700"/>
                    <a:pt x="1841500" y="495300"/>
                    <a:pt x="1955800" y="495300"/>
                  </a:cubicBezTo>
                  <a:cubicBezTo>
                    <a:pt x="2070100" y="495300"/>
                    <a:pt x="2171700" y="393700"/>
                    <a:pt x="2171700" y="279400"/>
                  </a:cubicBezTo>
                  <a:lnTo>
                    <a:pt x="2171700" y="215900"/>
                  </a:lnTo>
                  <a:cubicBezTo>
                    <a:pt x="2171700" y="88900"/>
                    <a:pt x="2070100" y="0"/>
                    <a:pt x="1955800" y="0"/>
                  </a:cubicBezTo>
                  <a:close/>
                  <a:moveTo>
                    <a:pt x="1739900" y="965200"/>
                  </a:moveTo>
                  <a:cubicBezTo>
                    <a:pt x="1739900" y="965200"/>
                    <a:pt x="1727200" y="952500"/>
                    <a:pt x="1727200" y="965200"/>
                  </a:cubicBezTo>
                  <a:lnTo>
                    <a:pt x="1574800" y="1320800"/>
                  </a:lnTo>
                  <a:cubicBezTo>
                    <a:pt x="1549400" y="1371600"/>
                    <a:pt x="1498600" y="1409700"/>
                    <a:pt x="1435100" y="1409700"/>
                  </a:cubicBezTo>
                  <a:lnTo>
                    <a:pt x="1371600" y="1409700"/>
                  </a:lnTo>
                  <a:cubicBezTo>
                    <a:pt x="1358900" y="1409700"/>
                    <a:pt x="1346200" y="1409700"/>
                    <a:pt x="1346200" y="1397000"/>
                  </a:cubicBezTo>
                  <a:cubicBezTo>
                    <a:pt x="1333500" y="1384300"/>
                    <a:pt x="1333500" y="1371600"/>
                    <a:pt x="1346200" y="1358900"/>
                  </a:cubicBezTo>
                  <a:lnTo>
                    <a:pt x="1536700" y="914400"/>
                  </a:lnTo>
                  <a:lnTo>
                    <a:pt x="1600200" y="736600"/>
                  </a:lnTo>
                  <a:cubicBezTo>
                    <a:pt x="1651000" y="635000"/>
                    <a:pt x="1752600" y="558800"/>
                    <a:pt x="1866900" y="558800"/>
                  </a:cubicBezTo>
                  <a:lnTo>
                    <a:pt x="2044700" y="558800"/>
                  </a:lnTo>
                  <a:cubicBezTo>
                    <a:pt x="2159000" y="558800"/>
                    <a:pt x="2260600" y="635000"/>
                    <a:pt x="2311400" y="736600"/>
                  </a:cubicBezTo>
                  <a:lnTo>
                    <a:pt x="2374900" y="914400"/>
                  </a:lnTo>
                  <a:lnTo>
                    <a:pt x="2565400" y="1358900"/>
                  </a:lnTo>
                  <a:cubicBezTo>
                    <a:pt x="2578100" y="1371600"/>
                    <a:pt x="2578100" y="1384300"/>
                    <a:pt x="2565400" y="1397000"/>
                  </a:cubicBezTo>
                  <a:cubicBezTo>
                    <a:pt x="2565400" y="1409700"/>
                    <a:pt x="2552700" y="1409700"/>
                    <a:pt x="2540000" y="1409700"/>
                  </a:cubicBezTo>
                  <a:lnTo>
                    <a:pt x="2476500" y="1409700"/>
                  </a:lnTo>
                  <a:cubicBezTo>
                    <a:pt x="2413000" y="1409700"/>
                    <a:pt x="2362200" y="1371600"/>
                    <a:pt x="2336800" y="1320800"/>
                  </a:cubicBezTo>
                  <a:lnTo>
                    <a:pt x="2184400" y="965200"/>
                  </a:lnTo>
                  <a:cubicBezTo>
                    <a:pt x="2184400" y="952500"/>
                    <a:pt x="2171700" y="965200"/>
                    <a:pt x="2171700" y="965200"/>
                  </a:cubicBezTo>
                  <a:lnTo>
                    <a:pt x="2235200" y="1409700"/>
                  </a:lnTo>
                  <a:lnTo>
                    <a:pt x="2311400" y="2222500"/>
                  </a:lnTo>
                  <a:cubicBezTo>
                    <a:pt x="2311400" y="2235200"/>
                    <a:pt x="2298700" y="2235200"/>
                    <a:pt x="2298700" y="2247900"/>
                  </a:cubicBezTo>
                  <a:cubicBezTo>
                    <a:pt x="2286000" y="2247900"/>
                    <a:pt x="2286000" y="2260600"/>
                    <a:pt x="2273300" y="2260600"/>
                  </a:cubicBezTo>
                  <a:lnTo>
                    <a:pt x="2222500" y="2260600"/>
                  </a:lnTo>
                  <a:cubicBezTo>
                    <a:pt x="2146300" y="2260600"/>
                    <a:pt x="2082800" y="2209800"/>
                    <a:pt x="2082800" y="2133600"/>
                  </a:cubicBezTo>
                  <a:lnTo>
                    <a:pt x="1968500" y="1447800"/>
                  </a:lnTo>
                  <a:cubicBezTo>
                    <a:pt x="1955800" y="1447800"/>
                    <a:pt x="1955800" y="1447800"/>
                    <a:pt x="1943100" y="1447800"/>
                  </a:cubicBezTo>
                  <a:lnTo>
                    <a:pt x="1828800" y="2133600"/>
                  </a:lnTo>
                  <a:cubicBezTo>
                    <a:pt x="1828800" y="2209800"/>
                    <a:pt x="1765300" y="2260600"/>
                    <a:pt x="1689100" y="2260600"/>
                  </a:cubicBezTo>
                  <a:lnTo>
                    <a:pt x="1638300" y="2260600"/>
                  </a:lnTo>
                  <a:cubicBezTo>
                    <a:pt x="1625600" y="2260600"/>
                    <a:pt x="1625600" y="2247900"/>
                    <a:pt x="1612900" y="2247900"/>
                  </a:cubicBezTo>
                  <a:cubicBezTo>
                    <a:pt x="1612900" y="2235200"/>
                    <a:pt x="1600200" y="2235200"/>
                    <a:pt x="1600200" y="2222500"/>
                  </a:cubicBezTo>
                  <a:lnTo>
                    <a:pt x="1676400" y="1409700"/>
                  </a:lnTo>
                  <a:lnTo>
                    <a:pt x="1739900" y="965200"/>
                  </a:lnTo>
                  <a:close/>
                  <a:moveTo>
                    <a:pt x="3289300" y="0"/>
                  </a:moveTo>
                  <a:cubicBezTo>
                    <a:pt x="3175000" y="0"/>
                    <a:pt x="3073400" y="88900"/>
                    <a:pt x="3073400" y="215900"/>
                  </a:cubicBezTo>
                  <a:lnTo>
                    <a:pt x="3073400" y="279400"/>
                  </a:lnTo>
                  <a:cubicBezTo>
                    <a:pt x="3073400" y="393700"/>
                    <a:pt x="3175000" y="495300"/>
                    <a:pt x="3289300" y="495300"/>
                  </a:cubicBezTo>
                  <a:cubicBezTo>
                    <a:pt x="3403600" y="495300"/>
                    <a:pt x="3505200" y="393700"/>
                    <a:pt x="3505200" y="279400"/>
                  </a:cubicBezTo>
                  <a:lnTo>
                    <a:pt x="3505200" y="215900"/>
                  </a:lnTo>
                  <a:cubicBezTo>
                    <a:pt x="3505200" y="88900"/>
                    <a:pt x="3403600" y="0"/>
                    <a:pt x="3289300" y="0"/>
                  </a:cubicBezTo>
                  <a:close/>
                  <a:moveTo>
                    <a:pt x="3073400" y="965200"/>
                  </a:moveTo>
                  <a:cubicBezTo>
                    <a:pt x="3073400" y="965200"/>
                    <a:pt x="3060700" y="952500"/>
                    <a:pt x="3060700" y="965200"/>
                  </a:cubicBezTo>
                  <a:lnTo>
                    <a:pt x="2908300" y="1320800"/>
                  </a:lnTo>
                  <a:cubicBezTo>
                    <a:pt x="2882900" y="1371600"/>
                    <a:pt x="2832100" y="1409700"/>
                    <a:pt x="2768600" y="1409700"/>
                  </a:cubicBezTo>
                  <a:lnTo>
                    <a:pt x="2705100" y="1409700"/>
                  </a:lnTo>
                  <a:cubicBezTo>
                    <a:pt x="2692400" y="1409700"/>
                    <a:pt x="2679700" y="1409700"/>
                    <a:pt x="2679700" y="1397000"/>
                  </a:cubicBezTo>
                  <a:cubicBezTo>
                    <a:pt x="2667000" y="1384300"/>
                    <a:pt x="2667000" y="1371600"/>
                    <a:pt x="2679700" y="1358900"/>
                  </a:cubicBezTo>
                  <a:lnTo>
                    <a:pt x="2870200" y="914400"/>
                  </a:lnTo>
                  <a:lnTo>
                    <a:pt x="2933700" y="736600"/>
                  </a:lnTo>
                  <a:cubicBezTo>
                    <a:pt x="2984500" y="635000"/>
                    <a:pt x="3086100" y="558800"/>
                    <a:pt x="3200400" y="558800"/>
                  </a:cubicBezTo>
                  <a:lnTo>
                    <a:pt x="3378200" y="558800"/>
                  </a:lnTo>
                  <a:cubicBezTo>
                    <a:pt x="3492500" y="558800"/>
                    <a:pt x="3594100" y="635000"/>
                    <a:pt x="3644900" y="736600"/>
                  </a:cubicBezTo>
                  <a:lnTo>
                    <a:pt x="3708400" y="914400"/>
                  </a:lnTo>
                  <a:lnTo>
                    <a:pt x="3898900" y="1358900"/>
                  </a:lnTo>
                  <a:cubicBezTo>
                    <a:pt x="3911600" y="1371600"/>
                    <a:pt x="3911600" y="1384300"/>
                    <a:pt x="3898900" y="1397000"/>
                  </a:cubicBezTo>
                  <a:cubicBezTo>
                    <a:pt x="3898900" y="1409700"/>
                    <a:pt x="3886200" y="1409700"/>
                    <a:pt x="3873500" y="1409700"/>
                  </a:cubicBezTo>
                  <a:lnTo>
                    <a:pt x="3810000" y="1409700"/>
                  </a:lnTo>
                  <a:cubicBezTo>
                    <a:pt x="3746500" y="1409700"/>
                    <a:pt x="3695700" y="1371600"/>
                    <a:pt x="3670300" y="1320800"/>
                  </a:cubicBezTo>
                  <a:lnTo>
                    <a:pt x="3517900" y="965200"/>
                  </a:lnTo>
                  <a:cubicBezTo>
                    <a:pt x="3517900" y="952500"/>
                    <a:pt x="3505200" y="965200"/>
                    <a:pt x="3505200" y="965200"/>
                  </a:cubicBezTo>
                  <a:lnTo>
                    <a:pt x="3568700" y="1409700"/>
                  </a:lnTo>
                  <a:lnTo>
                    <a:pt x="3644900" y="2222500"/>
                  </a:lnTo>
                  <a:cubicBezTo>
                    <a:pt x="3644900" y="2235200"/>
                    <a:pt x="3632200" y="2235200"/>
                    <a:pt x="3632200" y="2247900"/>
                  </a:cubicBezTo>
                  <a:cubicBezTo>
                    <a:pt x="3619500" y="2247900"/>
                    <a:pt x="3619500" y="2260600"/>
                    <a:pt x="3606800" y="2260600"/>
                  </a:cubicBezTo>
                  <a:lnTo>
                    <a:pt x="3556000" y="2260600"/>
                  </a:lnTo>
                  <a:cubicBezTo>
                    <a:pt x="3479800" y="2260600"/>
                    <a:pt x="3416300" y="2209800"/>
                    <a:pt x="3416300" y="2133600"/>
                  </a:cubicBezTo>
                  <a:lnTo>
                    <a:pt x="3302000" y="1447800"/>
                  </a:lnTo>
                  <a:cubicBezTo>
                    <a:pt x="3289300" y="1447800"/>
                    <a:pt x="3289300" y="1447800"/>
                    <a:pt x="3276600" y="1447800"/>
                  </a:cubicBezTo>
                  <a:lnTo>
                    <a:pt x="3162300" y="2133600"/>
                  </a:lnTo>
                  <a:cubicBezTo>
                    <a:pt x="3162300" y="2209800"/>
                    <a:pt x="3098800" y="2260600"/>
                    <a:pt x="3022600" y="2260600"/>
                  </a:cubicBezTo>
                  <a:lnTo>
                    <a:pt x="2971800" y="2260600"/>
                  </a:lnTo>
                  <a:cubicBezTo>
                    <a:pt x="2959100" y="2260600"/>
                    <a:pt x="2959100" y="2247900"/>
                    <a:pt x="2946400" y="2247900"/>
                  </a:cubicBezTo>
                  <a:cubicBezTo>
                    <a:pt x="2946400" y="2235200"/>
                    <a:pt x="2933700" y="2235200"/>
                    <a:pt x="2933700" y="2222500"/>
                  </a:cubicBezTo>
                  <a:lnTo>
                    <a:pt x="3009900" y="1409700"/>
                  </a:lnTo>
                  <a:lnTo>
                    <a:pt x="3073400" y="965200"/>
                  </a:lnTo>
                  <a:close/>
                  <a:moveTo>
                    <a:pt x="4622800" y="0"/>
                  </a:moveTo>
                  <a:cubicBezTo>
                    <a:pt x="4508500" y="0"/>
                    <a:pt x="4406900" y="88900"/>
                    <a:pt x="4406900" y="215900"/>
                  </a:cubicBezTo>
                  <a:lnTo>
                    <a:pt x="4406900" y="279400"/>
                  </a:lnTo>
                  <a:cubicBezTo>
                    <a:pt x="4406900" y="393700"/>
                    <a:pt x="4508500" y="495300"/>
                    <a:pt x="4622800" y="495300"/>
                  </a:cubicBezTo>
                  <a:cubicBezTo>
                    <a:pt x="4737100" y="495300"/>
                    <a:pt x="4838700" y="393700"/>
                    <a:pt x="4838700" y="279400"/>
                  </a:cubicBezTo>
                  <a:lnTo>
                    <a:pt x="4838700" y="215900"/>
                  </a:lnTo>
                  <a:cubicBezTo>
                    <a:pt x="4838700" y="88900"/>
                    <a:pt x="4737100" y="0"/>
                    <a:pt x="4622800" y="0"/>
                  </a:cubicBezTo>
                  <a:close/>
                  <a:moveTo>
                    <a:pt x="4406900" y="965200"/>
                  </a:moveTo>
                  <a:cubicBezTo>
                    <a:pt x="4406900" y="965200"/>
                    <a:pt x="4394200" y="952500"/>
                    <a:pt x="4394200" y="965200"/>
                  </a:cubicBezTo>
                  <a:lnTo>
                    <a:pt x="4241800" y="1320800"/>
                  </a:lnTo>
                  <a:cubicBezTo>
                    <a:pt x="4216400" y="1371600"/>
                    <a:pt x="4165600" y="1409700"/>
                    <a:pt x="4102100" y="1409700"/>
                  </a:cubicBezTo>
                  <a:lnTo>
                    <a:pt x="4038600" y="1409700"/>
                  </a:lnTo>
                  <a:cubicBezTo>
                    <a:pt x="4025900" y="1409700"/>
                    <a:pt x="4013200" y="1409700"/>
                    <a:pt x="4013200" y="1397000"/>
                  </a:cubicBezTo>
                  <a:cubicBezTo>
                    <a:pt x="4000500" y="1384300"/>
                    <a:pt x="4000500" y="1371600"/>
                    <a:pt x="4013200" y="1358900"/>
                  </a:cubicBezTo>
                  <a:lnTo>
                    <a:pt x="4203700" y="914400"/>
                  </a:lnTo>
                  <a:lnTo>
                    <a:pt x="4267200" y="736600"/>
                  </a:lnTo>
                  <a:cubicBezTo>
                    <a:pt x="4318000" y="635000"/>
                    <a:pt x="4419600" y="558800"/>
                    <a:pt x="4533900" y="558800"/>
                  </a:cubicBezTo>
                  <a:lnTo>
                    <a:pt x="4711700" y="558800"/>
                  </a:lnTo>
                  <a:cubicBezTo>
                    <a:pt x="4826000" y="558800"/>
                    <a:pt x="4927600" y="635000"/>
                    <a:pt x="4978400" y="736600"/>
                  </a:cubicBezTo>
                  <a:lnTo>
                    <a:pt x="5041900" y="914400"/>
                  </a:lnTo>
                  <a:lnTo>
                    <a:pt x="5232400" y="1358900"/>
                  </a:lnTo>
                  <a:cubicBezTo>
                    <a:pt x="5245100" y="1371600"/>
                    <a:pt x="5245100" y="1384300"/>
                    <a:pt x="5232400" y="1397000"/>
                  </a:cubicBezTo>
                  <a:cubicBezTo>
                    <a:pt x="5232400" y="1409700"/>
                    <a:pt x="5219700" y="1409700"/>
                    <a:pt x="5207000" y="1409700"/>
                  </a:cubicBezTo>
                  <a:lnTo>
                    <a:pt x="5143500" y="1409700"/>
                  </a:lnTo>
                  <a:cubicBezTo>
                    <a:pt x="5080000" y="1409700"/>
                    <a:pt x="5029200" y="1371600"/>
                    <a:pt x="5003800" y="1320800"/>
                  </a:cubicBezTo>
                  <a:lnTo>
                    <a:pt x="4851400" y="965200"/>
                  </a:lnTo>
                  <a:cubicBezTo>
                    <a:pt x="4851400" y="952500"/>
                    <a:pt x="4838700" y="965200"/>
                    <a:pt x="4838700" y="965200"/>
                  </a:cubicBezTo>
                  <a:lnTo>
                    <a:pt x="4902200" y="1409700"/>
                  </a:lnTo>
                  <a:lnTo>
                    <a:pt x="4978400" y="2222500"/>
                  </a:lnTo>
                  <a:cubicBezTo>
                    <a:pt x="4978400" y="2235200"/>
                    <a:pt x="4965700" y="2235200"/>
                    <a:pt x="4965700" y="2247900"/>
                  </a:cubicBezTo>
                  <a:cubicBezTo>
                    <a:pt x="4953000" y="2247900"/>
                    <a:pt x="4953000" y="2260600"/>
                    <a:pt x="4940300" y="2260600"/>
                  </a:cubicBezTo>
                  <a:lnTo>
                    <a:pt x="4889500" y="2260600"/>
                  </a:lnTo>
                  <a:cubicBezTo>
                    <a:pt x="4813300" y="2260600"/>
                    <a:pt x="4749800" y="2209800"/>
                    <a:pt x="4749800" y="2133600"/>
                  </a:cubicBezTo>
                  <a:lnTo>
                    <a:pt x="4635500" y="1447800"/>
                  </a:lnTo>
                  <a:cubicBezTo>
                    <a:pt x="4622800" y="1447800"/>
                    <a:pt x="4622800" y="1447800"/>
                    <a:pt x="4610100" y="1447800"/>
                  </a:cubicBezTo>
                  <a:lnTo>
                    <a:pt x="4495800" y="2133600"/>
                  </a:lnTo>
                  <a:cubicBezTo>
                    <a:pt x="4495800" y="2209800"/>
                    <a:pt x="4432300" y="2260600"/>
                    <a:pt x="4356100" y="2260600"/>
                  </a:cubicBezTo>
                  <a:lnTo>
                    <a:pt x="4305300" y="2260600"/>
                  </a:lnTo>
                  <a:cubicBezTo>
                    <a:pt x="4292600" y="2260600"/>
                    <a:pt x="4292600" y="2247900"/>
                    <a:pt x="4279900" y="2247900"/>
                  </a:cubicBezTo>
                  <a:cubicBezTo>
                    <a:pt x="4279900" y="2235200"/>
                    <a:pt x="4267200" y="2235200"/>
                    <a:pt x="4267200" y="2222500"/>
                  </a:cubicBezTo>
                  <a:lnTo>
                    <a:pt x="4343400" y="1409700"/>
                  </a:lnTo>
                  <a:lnTo>
                    <a:pt x="4406900" y="965200"/>
                  </a:lnTo>
                  <a:close/>
                  <a:moveTo>
                    <a:pt x="5956300" y="0"/>
                  </a:moveTo>
                  <a:cubicBezTo>
                    <a:pt x="5842000" y="0"/>
                    <a:pt x="5740400" y="88900"/>
                    <a:pt x="5740400" y="215900"/>
                  </a:cubicBezTo>
                  <a:lnTo>
                    <a:pt x="5740400" y="279400"/>
                  </a:lnTo>
                  <a:cubicBezTo>
                    <a:pt x="5740400" y="393700"/>
                    <a:pt x="5842000" y="495300"/>
                    <a:pt x="5956300" y="495300"/>
                  </a:cubicBezTo>
                  <a:cubicBezTo>
                    <a:pt x="6070600" y="495300"/>
                    <a:pt x="6172200" y="393700"/>
                    <a:pt x="6172200" y="279400"/>
                  </a:cubicBezTo>
                  <a:lnTo>
                    <a:pt x="6172200" y="215900"/>
                  </a:lnTo>
                  <a:cubicBezTo>
                    <a:pt x="6172200" y="88900"/>
                    <a:pt x="6070600" y="0"/>
                    <a:pt x="5956300" y="0"/>
                  </a:cubicBezTo>
                  <a:close/>
                  <a:moveTo>
                    <a:pt x="5740400" y="965200"/>
                  </a:moveTo>
                  <a:cubicBezTo>
                    <a:pt x="5740400" y="965200"/>
                    <a:pt x="5727700" y="952500"/>
                    <a:pt x="5727700" y="965200"/>
                  </a:cubicBezTo>
                  <a:lnTo>
                    <a:pt x="5575300" y="1320800"/>
                  </a:lnTo>
                  <a:cubicBezTo>
                    <a:pt x="5549900" y="1371600"/>
                    <a:pt x="5499100" y="1409700"/>
                    <a:pt x="5435600" y="1409700"/>
                  </a:cubicBezTo>
                  <a:lnTo>
                    <a:pt x="5372100" y="1409700"/>
                  </a:lnTo>
                  <a:cubicBezTo>
                    <a:pt x="5359400" y="1409700"/>
                    <a:pt x="5346700" y="1409700"/>
                    <a:pt x="5346700" y="1397000"/>
                  </a:cubicBezTo>
                  <a:cubicBezTo>
                    <a:pt x="5334000" y="1384300"/>
                    <a:pt x="5334000" y="1371600"/>
                    <a:pt x="5346700" y="1358900"/>
                  </a:cubicBezTo>
                  <a:lnTo>
                    <a:pt x="5537200" y="914400"/>
                  </a:lnTo>
                  <a:lnTo>
                    <a:pt x="5600700" y="736600"/>
                  </a:lnTo>
                  <a:cubicBezTo>
                    <a:pt x="5651500" y="635000"/>
                    <a:pt x="5753100" y="558800"/>
                    <a:pt x="5867400" y="558800"/>
                  </a:cubicBezTo>
                  <a:lnTo>
                    <a:pt x="6045200" y="558800"/>
                  </a:lnTo>
                  <a:cubicBezTo>
                    <a:pt x="6159500" y="558800"/>
                    <a:pt x="6261100" y="635000"/>
                    <a:pt x="6311900" y="736600"/>
                  </a:cubicBezTo>
                  <a:lnTo>
                    <a:pt x="6375400" y="914400"/>
                  </a:lnTo>
                  <a:lnTo>
                    <a:pt x="6565900" y="1358900"/>
                  </a:lnTo>
                  <a:cubicBezTo>
                    <a:pt x="6578600" y="1371600"/>
                    <a:pt x="6578600" y="1384300"/>
                    <a:pt x="6565900" y="1397000"/>
                  </a:cubicBezTo>
                  <a:cubicBezTo>
                    <a:pt x="6565900" y="1409700"/>
                    <a:pt x="6553200" y="1409700"/>
                    <a:pt x="6540500" y="1409700"/>
                  </a:cubicBezTo>
                  <a:lnTo>
                    <a:pt x="6477000" y="1409700"/>
                  </a:lnTo>
                  <a:cubicBezTo>
                    <a:pt x="6413500" y="1409700"/>
                    <a:pt x="6362700" y="1371600"/>
                    <a:pt x="6337300" y="1320800"/>
                  </a:cubicBezTo>
                  <a:lnTo>
                    <a:pt x="6184900" y="965200"/>
                  </a:lnTo>
                  <a:cubicBezTo>
                    <a:pt x="6184900" y="952500"/>
                    <a:pt x="6172200" y="965200"/>
                    <a:pt x="6172200" y="965200"/>
                  </a:cubicBezTo>
                  <a:lnTo>
                    <a:pt x="6235700" y="1409700"/>
                  </a:lnTo>
                  <a:lnTo>
                    <a:pt x="6311900" y="2222500"/>
                  </a:lnTo>
                  <a:cubicBezTo>
                    <a:pt x="6311900" y="2235200"/>
                    <a:pt x="6299200" y="2235200"/>
                    <a:pt x="6299200" y="2247900"/>
                  </a:cubicBezTo>
                  <a:cubicBezTo>
                    <a:pt x="6286500" y="2247900"/>
                    <a:pt x="6286500" y="2260600"/>
                    <a:pt x="6273800" y="2260600"/>
                  </a:cubicBezTo>
                  <a:lnTo>
                    <a:pt x="6223000" y="2260600"/>
                  </a:lnTo>
                  <a:cubicBezTo>
                    <a:pt x="6146800" y="2260600"/>
                    <a:pt x="6083300" y="2209800"/>
                    <a:pt x="6083300" y="2133600"/>
                  </a:cubicBezTo>
                  <a:lnTo>
                    <a:pt x="5969000" y="1447800"/>
                  </a:lnTo>
                  <a:cubicBezTo>
                    <a:pt x="5956300" y="1447800"/>
                    <a:pt x="5956300" y="1447800"/>
                    <a:pt x="5943600" y="1447800"/>
                  </a:cubicBezTo>
                  <a:lnTo>
                    <a:pt x="5829300" y="2133600"/>
                  </a:lnTo>
                  <a:cubicBezTo>
                    <a:pt x="5829300" y="2209800"/>
                    <a:pt x="5765800" y="2260600"/>
                    <a:pt x="5689600" y="2260600"/>
                  </a:cubicBezTo>
                  <a:lnTo>
                    <a:pt x="5638800" y="2260600"/>
                  </a:lnTo>
                  <a:cubicBezTo>
                    <a:pt x="5626100" y="2260600"/>
                    <a:pt x="5626100" y="2247900"/>
                    <a:pt x="5613400" y="2247900"/>
                  </a:cubicBezTo>
                  <a:cubicBezTo>
                    <a:pt x="5613400" y="2235200"/>
                    <a:pt x="5600700" y="2235200"/>
                    <a:pt x="5600700" y="2222500"/>
                  </a:cubicBezTo>
                  <a:lnTo>
                    <a:pt x="5676900" y="1409700"/>
                  </a:lnTo>
                  <a:lnTo>
                    <a:pt x="5740400" y="965200"/>
                  </a:lnTo>
                  <a:close/>
                  <a:moveTo>
                    <a:pt x="7289800" y="0"/>
                  </a:moveTo>
                  <a:cubicBezTo>
                    <a:pt x="7175500" y="0"/>
                    <a:pt x="7073900" y="88900"/>
                    <a:pt x="7073900" y="215900"/>
                  </a:cubicBezTo>
                  <a:lnTo>
                    <a:pt x="7073900" y="279400"/>
                  </a:lnTo>
                  <a:cubicBezTo>
                    <a:pt x="7073900" y="393700"/>
                    <a:pt x="7175500" y="495300"/>
                    <a:pt x="7289800" y="495300"/>
                  </a:cubicBezTo>
                  <a:cubicBezTo>
                    <a:pt x="7404100" y="495300"/>
                    <a:pt x="7505700" y="393700"/>
                    <a:pt x="7505700" y="279400"/>
                  </a:cubicBezTo>
                  <a:lnTo>
                    <a:pt x="7505700" y="215900"/>
                  </a:lnTo>
                  <a:cubicBezTo>
                    <a:pt x="7505700" y="88900"/>
                    <a:pt x="7404100" y="0"/>
                    <a:pt x="7289800" y="0"/>
                  </a:cubicBezTo>
                  <a:close/>
                  <a:moveTo>
                    <a:pt x="7073900" y="965200"/>
                  </a:moveTo>
                  <a:cubicBezTo>
                    <a:pt x="7073900" y="965200"/>
                    <a:pt x="7061200" y="952500"/>
                    <a:pt x="7061200" y="965200"/>
                  </a:cubicBezTo>
                  <a:lnTo>
                    <a:pt x="6908800" y="1320800"/>
                  </a:lnTo>
                  <a:cubicBezTo>
                    <a:pt x="6883400" y="1371600"/>
                    <a:pt x="6832600" y="1409700"/>
                    <a:pt x="6769100" y="1409700"/>
                  </a:cubicBezTo>
                  <a:lnTo>
                    <a:pt x="6705600" y="1409700"/>
                  </a:lnTo>
                  <a:cubicBezTo>
                    <a:pt x="6692900" y="1409700"/>
                    <a:pt x="6680200" y="1409700"/>
                    <a:pt x="6680200" y="1397000"/>
                  </a:cubicBezTo>
                  <a:cubicBezTo>
                    <a:pt x="6667500" y="1384300"/>
                    <a:pt x="6667500" y="1371600"/>
                    <a:pt x="6680200" y="1358900"/>
                  </a:cubicBezTo>
                  <a:lnTo>
                    <a:pt x="6870700" y="914400"/>
                  </a:lnTo>
                  <a:lnTo>
                    <a:pt x="6934200" y="736600"/>
                  </a:lnTo>
                  <a:cubicBezTo>
                    <a:pt x="6985000" y="635000"/>
                    <a:pt x="7086600" y="558800"/>
                    <a:pt x="7200900" y="558800"/>
                  </a:cubicBezTo>
                  <a:lnTo>
                    <a:pt x="7378700" y="558800"/>
                  </a:lnTo>
                  <a:cubicBezTo>
                    <a:pt x="7493000" y="558800"/>
                    <a:pt x="7594600" y="635000"/>
                    <a:pt x="7645400" y="736600"/>
                  </a:cubicBezTo>
                  <a:lnTo>
                    <a:pt x="7708900" y="914400"/>
                  </a:lnTo>
                  <a:lnTo>
                    <a:pt x="7899400" y="1358900"/>
                  </a:lnTo>
                  <a:cubicBezTo>
                    <a:pt x="7912100" y="1371600"/>
                    <a:pt x="7912100" y="1384300"/>
                    <a:pt x="7899400" y="1397000"/>
                  </a:cubicBezTo>
                  <a:cubicBezTo>
                    <a:pt x="7899400" y="1409700"/>
                    <a:pt x="7886700" y="1409700"/>
                    <a:pt x="7874000" y="1409700"/>
                  </a:cubicBezTo>
                  <a:lnTo>
                    <a:pt x="7810500" y="1409700"/>
                  </a:lnTo>
                  <a:cubicBezTo>
                    <a:pt x="7747000" y="1409700"/>
                    <a:pt x="7696200" y="1371600"/>
                    <a:pt x="7670800" y="1320800"/>
                  </a:cubicBezTo>
                  <a:lnTo>
                    <a:pt x="7518400" y="965200"/>
                  </a:lnTo>
                  <a:cubicBezTo>
                    <a:pt x="7518400" y="952500"/>
                    <a:pt x="7505700" y="965200"/>
                    <a:pt x="7505700" y="965200"/>
                  </a:cubicBezTo>
                  <a:lnTo>
                    <a:pt x="7569200" y="1409700"/>
                  </a:lnTo>
                  <a:lnTo>
                    <a:pt x="7645400" y="2222500"/>
                  </a:lnTo>
                  <a:cubicBezTo>
                    <a:pt x="7645400" y="2235200"/>
                    <a:pt x="7632700" y="2235200"/>
                    <a:pt x="7632700" y="2247900"/>
                  </a:cubicBezTo>
                  <a:cubicBezTo>
                    <a:pt x="7620000" y="2247900"/>
                    <a:pt x="7620000" y="2260600"/>
                    <a:pt x="7607300" y="2260600"/>
                  </a:cubicBezTo>
                  <a:lnTo>
                    <a:pt x="7556500" y="2260600"/>
                  </a:lnTo>
                  <a:cubicBezTo>
                    <a:pt x="7480300" y="2260600"/>
                    <a:pt x="7416800" y="2209800"/>
                    <a:pt x="7416800" y="2133600"/>
                  </a:cubicBezTo>
                  <a:lnTo>
                    <a:pt x="7302500" y="1447800"/>
                  </a:lnTo>
                  <a:cubicBezTo>
                    <a:pt x="7289800" y="1447800"/>
                    <a:pt x="7289800" y="1447800"/>
                    <a:pt x="7277100" y="1447800"/>
                  </a:cubicBezTo>
                  <a:lnTo>
                    <a:pt x="7162800" y="2133600"/>
                  </a:lnTo>
                  <a:cubicBezTo>
                    <a:pt x="7162800" y="2209800"/>
                    <a:pt x="7099300" y="2260600"/>
                    <a:pt x="7023100" y="2260600"/>
                  </a:cubicBezTo>
                  <a:lnTo>
                    <a:pt x="6972300" y="2260600"/>
                  </a:lnTo>
                  <a:cubicBezTo>
                    <a:pt x="6959600" y="2260600"/>
                    <a:pt x="6959600" y="2247900"/>
                    <a:pt x="6946900" y="2247900"/>
                  </a:cubicBezTo>
                  <a:cubicBezTo>
                    <a:pt x="6946900" y="2235200"/>
                    <a:pt x="6934200" y="2235200"/>
                    <a:pt x="6934200" y="2222500"/>
                  </a:cubicBezTo>
                  <a:lnTo>
                    <a:pt x="7010400" y="1409700"/>
                  </a:lnTo>
                  <a:lnTo>
                    <a:pt x="7073900" y="965200"/>
                  </a:lnTo>
                  <a:close/>
                  <a:moveTo>
                    <a:pt x="8623300" y="0"/>
                  </a:moveTo>
                  <a:cubicBezTo>
                    <a:pt x="8509000" y="0"/>
                    <a:pt x="8407400" y="88900"/>
                    <a:pt x="8407400" y="215900"/>
                  </a:cubicBezTo>
                  <a:lnTo>
                    <a:pt x="8407400" y="279400"/>
                  </a:lnTo>
                  <a:cubicBezTo>
                    <a:pt x="8407400" y="393700"/>
                    <a:pt x="8509000" y="495300"/>
                    <a:pt x="8623300" y="495300"/>
                  </a:cubicBezTo>
                  <a:cubicBezTo>
                    <a:pt x="8737600" y="495300"/>
                    <a:pt x="8839200" y="393700"/>
                    <a:pt x="8839200" y="279400"/>
                  </a:cubicBezTo>
                  <a:lnTo>
                    <a:pt x="8839200" y="215900"/>
                  </a:lnTo>
                  <a:cubicBezTo>
                    <a:pt x="8839200" y="88900"/>
                    <a:pt x="8737600" y="0"/>
                    <a:pt x="8623300" y="0"/>
                  </a:cubicBezTo>
                  <a:close/>
                  <a:moveTo>
                    <a:pt x="8407400" y="965200"/>
                  </a:moveTo>
                  <a:cubicBezTo>
                    <a:pt x="8407400" y="965200"/>
                    <a:pt x="8394700" y="952500"/>
                    <a:pt x="8394700" y="965200"/>
                  </a:cubicBezTo>
                  <a:lnTo>
                    <a:pt x="8242300" y="1320800"/>
                  </a:lnTo>
                  <a:cubicBezTo>
                    <a:pt x="8216900" y="1371600"/>
                    <a:pt x="8166100" y="1409700"/>
                    <a:pt x="8102600" y="1409700"/>
                  </a:cubicBezTo>
                  <a:lnTo>
                    <a:pt x="8039100" y="1409700"/>
                  </a:lnTo>
                  <a:cubicBezTo>
                    <a:pt x="8026400" y="1409700"/>
                    <a:pt x="8013700" y="1409700"/>
                    <a:pt x="8013700" y="1397000"/>
                  </a:cubicBezTo>
                  <a:cubicBezTo>
                    <a:pt x="8001000" y="1384300"/>
                    <a:pt x="8001000" y="1371600"/>
                    <a:pt x="8013700" y="1358900"/>
                  </a:cubicBezTo>
                  <a:lnTo>
                    <a:pt x="8204200" y="914400"/>
                  </a:lnTo>
                  <a:lnTo>
                    <a:pt x="8267700" y="736600"/>
                  </a:lnTo>
                  <a:cubicBezTo>
                    <a:pt x="8318500" y="635000"/>
                    <a:pt x="8420100" y="558800"/>
                    <a:pt x="8534400" y="558800"/>
                  </a:cubicBezTo>
                  <a:lnTo>
                    <a:pt x="8712200" y="558800"/>
                  </a:lnTo>
                  <a:cubicBezTo>
                    <a:pt x="8826500" y="558800"/>
                    <a:pt x="8928100" y="635000"/>
                    <a:pt x="8978900" y="736600"/>
                  </a:cubicBezTo>
                  <a:lnTo>
                    <a:pt x="9042400" y="914400"/>
                  </a:lnTo>
                  <a:lnTo>
                    <a:pt x="9232900" y="1358900"/>
                  </a:lnTo>
                  <a:cubicBezTo>
                    <a:pt x="9245600" y="1371600"/>
                    <a:pt x="9245600" y="1384300"/>
                    <a:pt x="9232900" y="1397000"/>
                  </a:cubicBezTo>
                  <a:cubicBezTo>
                    <a:pt x="9232900" y="1409700"/>
                    <a:pt x="9220200" y="1409700"/>
                    <a:pt x="9207500" y="1409700"/>
                  </a:cubicBezTo>
                  <a:lnTo>
                    <a:pt x="9144000" y="1409700"/>
                  </a:lnTo>
                  <a:cubicBezTo>
                    <a:pt x="9080500" y="1409700"/>
                    <a:pt x="9029700" y="1371600"/>
                    <a:pt x="9004300" y="1320800"/>
                  </a:cubicBezTo>
                  <a:lnTo>
                    <a:pt x="8851900" y="965200"/>
                  </a:lnTo>
                  <a:cubicBezTo>
                    <a:pt x="8851900" y="952500"/>
                    <a:pt x="8839200" y="965200"/>
                    <a:pt x="8839200" y="965200"/>
                  </a:cubicBezTo>
                  <a:lnTo>
                    <a:pt x="8902700" y="1409700"/>
                  </a:lnTo>
                  <a:lnTo>
                    <a:pt x="8978900" y="2222500"/>
                  </a:lnTo>
                  <a:cubicBezTo>
                    <a:pt x="8978900" y="2235200"/>
                    <a:pt x="8966200" y="2235200"/>
                    <a:pt x="8966200" y="2247900"/>
                  </a:cubicBezTo>
                  <a:cubicBezTo>
                    <a:pt x="8953500" y="2247900"/>
                    <a:pt x="8953500" y="2260600"/>
                    <a:pt x="8940800" y="2260600"/>
                  </a:cubicBezTo>
                  <a:lnTo>
                    <a:pt x="8890000" y="2260600"/>
                  </a:lnTo>
                  <a:cubicBezTo>
                    <a:pt x="8813800" y="2260600"/>
                    <a:pt x="8750300" y="2209800"/>
                    <a:pt x="8750300" y="2133600"/>
                  </a:cubicBezTo>
                  <a:lnTo>
                    <a:pt x="8636000" y="1447800"/>
                  </a:lnTo>
                  <a:cubicBezTo>
                    <a:pt x="8623300" y="1447800"/>
                    <a:pt x="8623300" y="1447800"/>
                    <a:pt x="8610600" y="1447800"/>
                  </a:cubicBezTo>
                  <a:lnTo>
                    <a:pt x="8496300" y="2133600"/>
                  </a:lnTo>
                  <a:cubicBezTo>
                    <a:pt x="8496300" y="2209800"/>
                    <a:pt x="8432800" y="2260600"/>
                    <a:pt x="8356600" y="2260600"/>
                  </a:cubicBezTo>
                  <a:lnTo>
                    <a:pt x="8305800" y="2260600"/>
                  </a:lnTo>
                  <a:cubicBezTo>
                    <a:pt x="8293100" y="2260600"/>
                    <a:pt x="8293100" y="2247900"/>
                    <a:pt x="8280400" y="2247900"/>
                  </a:cubicBezTo>
                  <a:cubicBezTo>
                    <a:pt x="8280400" y="2235200"/>
                    <a:pt x="8267700" y="2235200"/>
                    <a:pt x="8267700" y="2222500"/>
                  </a:cubicBezTo>
                  <a:lnTo>
                    <a:pt x="8343900" y="1409700"/>
                  </a:lnTo>
                  <a:lnTo>
                    <a:pt x="8407400" y="965200"/>
                  </a:lnTo>
                  <a:close/>
                  <a:moveTo>
                    <a:pt x="9956800" y="0"/>
                  </a:moveTo>
                  <a:cubicBezTo>
                    <a:pt x="9842500" y="0"/>
                    <a:pt x="9740900" y="88900"/>
                    <a:pt x="9740900" y="215900"/>
                  </a:cubicBezTo>
                  <a:lnTo>
                    <a:pt x="9740900" y="279400"/>
                  </a:lnTo>
                  <a:cubicBezTo>
                    <a:pt x="9740900" y="393700"/>
                    <a:pt x="9842500" y="495300"/>
                    <a:pt x="9956800" y="495300"/>
                  </a:cubicBezTo>
                  <a:cubicBezTo>
                    <a:pt x="10071100" y="495300"/>
                    <a:pt x="10172700" y="393700"/>
                    <a:pt x="10172700" y="279400"/>
                  </a:cubicBezTo>
                  <a:lnTo>
                    <a:pt x="10172700" y="215900"/>
                  </a:lnTo>
                  <a:cubicBezTo>
                    <a:pt x="10172700" y="88900"/>
                    <a:pt x="10071100" y="0"/>
                    <a:pt x="9956800" y="0"/>
                  </a:cubicBezTo>
                  <a:close/>
                  <a:moveTo>
                    <a:pt x="9740900" y="965200"/>
                  </a:moveTo>
                  <a:cubicBezTo>
                    <a:pt x="9740900" y="965200"/>
                    <a:pt x="9728200" y="952500"/>
                    <a:pt x="9728200" y="965200"/>
                  </a:cubicBezTo>
                  <a:lnTo>
                    <a:pt x="9575800" y="1320800"/>
                  </a:lnTo>
                  <a:cubicBezTo>
                    <a:pt x="9550400" y="1371600"/>
                    <a:pt x="9499600" y="1409700"/>
                    <a:pt x="9436100" y="1409700"/>
                  </a:cubicBezTo>
                  <a:lnTo>
                    <a:pt x="9372600" y="1409700"/>
                  </a:lnTo>
                  <a:cubicBezTo>
                    <a:pt x="9359900" y="1409700"/>
                    <a:pt x="9347200" y="1409700"/>
                    <a:pt x="9347200" y="1397000"/>
                  </a:cubicBezTo>
                  <a:cubicBezTo>
                    <a:pt x="9334500" y="1384300"/>
                    <a:pt x="9334500" y="1371600"/>
                    <a:pt x="9347200" y="1358900"/>
                  </a:cubicBezTo>
                  <a:lnTo>
                    <a:pt x="9537700" y="914400"/>
                  </a:lnTo>
                  <a:lnTo>
                    <a:pt x="9601200" y="736600"/>
                  </a:lnTo>
                  <a:cubicBezTo>
                    <a:pt x="9652000" y="635000"/>
                    <a:pt x="9753600" y="558800"/>
                    <a:pt x="9867900" y="558800"/>
                  </a:cubicBezTo>
                  <a:lnTo>
                    <a:pt x="10045700" y="558800"/>
                  </a:lnTo>
                  <a:cubicBezTo>
                    <a:pt x="10160000" y="558800"/>
                    <a:pt x="10261600" y="635000"/>
                    <a:pt x="10312400" y="736600"/>
                  </a:cubicBezTo>
                  <a:lnTo>
                    <a:pt x="10375900" y="914400"/>
                  </a:lnTo>
                  <a:lnTo>
                    <a:pt x="10566400" y="1358900"/>
                  </a:lnTo>
                  <a:cubicBezTo>
                    <a:pt x="10579100" y="1371600"/>
                    <a:pt x="10579100" y="1384300"/>
                    <a:pt x="10566400" y="1397000"/>
                  </a:cubicBezTo>
                  <a:cubicBezTo>
                    <a:pt x="10566400" y="1409700"/>
                    <a:pt x="10553700" y="1409700"/>
                    <a:pt x="10541000" y="1409700"/>
                  </a:cubicBezTo>
                  <a:lnTo>
                    <a:pt x="10477500" y="1409700"/>
                  </a:lnTo>
                  <a:cubicBezTo>
                    <a:pt x="10414000" y="1409700"/>
                    <a:pt x="10363200" y="1371600"/>
                    <a:pt x="10337800" y="1320800"/>
                  </a:cubicBezTo>
                  <a:lnTo>
                    <a:pt x="10185400" y="965200"/>
                  </a:lnTo>
                  <a:cubicBezTo>
                    <a:pt x="10185400" y="952500"/>
                    <a:pt x="10172700" y="965200"/>
                    <a:pt x="10172700" y="965200"/>
                  </a:cubicBezTo>
                  <a:lnTo>
                    <a:pt x="10236200" y="1409700"/>
                  </a:lnTo>
                  <a:lnTo>
                    <a:pt x="10312400" y="2222500"/>
                  </a:lnTo>
                  <a:cubicBezTo>
                    <a:pt x="10312400" y="2235200"/>
                    <a:pt x="10299700" y="2235200"/>
                    <a:pt x="10299700" y="2247900"/>
                  </a:cubicBezTo>
                  <a:cubicBezTo>
                    <a:pt x="10287000" y="2247900"/>
                    <a:pt x="10287000" y="2260600"/>
                    <a:pt x="10274300" y="2260600"/>
                  </a:cubicBezTo>
                  <a:lnTo>
                    <a:pt x="10223500" y="2260600"/>
                  </a:lnTo>
                  <a:cubicBezTo>
                    <a:pt x="10147300" y="2260600"/>
                    <a:pt x="10083800" y="2209800"/>
                    <a:pt x="10083800" y="2133600"/>
                  </a:cubicBezTo>
                  <a:lnTo>
                    <a:pt x="9969500" y="1447800"/>
                  </a:lnTo>
                  <a:cubicBezTo>
                    <a:pt x="9956800" y="1447800"/>
                    <a:pt x="9956800" y="1447800"/>
                    <a:pt x="9944100" y="1447800"/>
                  </a:cubicBezTo>
                  <a:lnTo>
                    <a:pt x="9829800" y="2133600"/>
                  </a:lnTo>
                  <a:cubicBezTo>
                    <a:pt x="9829800" y="2209800"/>
                    <a:pt x="9766300" y="2260600"/>
                    <a:pt x="9690100" y="2260600"/>
                  </a:cubicBezTo>
                  <a:lnTo>
                    <a:pt x="9639300" y="2260600"/>
                  </a:lnTo>
                  <a:cubicBezTo>
                    <a:pt x="9626600" y="2260600"/>
                    <a:pt x="9626600" y="2247900"/>
                    <a:pt x="9613900" y="2247900"/>
                  </a:cubicBezTo>
                  <a:cubicBezTo>
                    <a:pt x="9613900" y="2235200"/>
                    <a:pt x="9601200" y="2235200"/>
                    <a:pt x="9601200" y="2222500"/>
                  </a:cubicBezTo>
                  <a:lnTo>
                    <a:pt x="9677400" y="1409700"/>
                  </a:lnTo>
                  <a:lnTo>
                    <a:pt x="9740900" y="965200"/>
                  </a:lnTo>
                  <a:close/>
                  <a:moveTo>
                    <a:pt x="11290300" y="0"/>
                  </a:moveTo>
                  <a:cubicBezTo>
                    <a:pt x="11176000" y="0"/>
                    <a:pt x="11074400" y="88900"/>
                    <a:pt x="11074400" y="215900"/>
                  </a:cubicBezTo>
                  <a:lnTo>
                    <a:pt x="11074400" y="279400"/>
                  </a:lnTo>
                  <a:cubicBezTo>
                    <a:pt x="11074400" y="393700"/>
                    <a:pt x="11176000" y="495300"/>
                    <a:pt x="11290300" y="495300"/>
                  </a:cubicBezTo>
                  <a:cubicBezTo>
                    <a:pt x="11404600" y="495300"/>
                    <a:pt x="11506200" y="393700"/>
                    <a:pt x="11506200" y="279400"/>
                  </a:cubicBezTo>
                  <a:lnTo>
                    <a:pt x="11506200" y="215900"/>
                  </a:lnTo>
                  <a:cubicBezTo>
                    <a:pt x="11506200" y="88900"/>
                    <a:pt x="11404600" y="0"/>
                    <a:pt x="11290300" y="0"/>
                  </a:cubicBezTo>
                  <a:close/>
                  <a:moveTo>
                    <a:pt x="11074400" y="965200"/>
                  </a:moveTo>
                  <a:cubicBezTo>
                    <a:pt x="11074400" y="965200"/>
                    <a:pt x="11061700" y="952500"/>
                    <a:pt x="11061700" y="965200"/>
                  </a:cubicBezTo>
                  <a:lnTo>
                    <a:pt x="10909300" y="1320800"/>
                  </a:lnTo>
                  <a:cubicBezTo>
                    <a:pt x="10883900" y="1371600"/>
                    <a:pt x="10833100" y="1409700"/>
                    <a:pt x="10769600" y="1409700"/>
                  </a:cubicBezTo>
                  <a:lnTo>
                    <a:pt x="10706100" y="1409700"/>
                  </a:lnTo>
                  <a:cubicBezTo>
                    <a:pt x="10693400" y="1409700"/>
                    <a:pt x="10680700" y="1409700"/>
                    <a:pt x="10680700" y="1397000"/>
                  </a:cubicBezTo>
                  <a:cubicBezTo>
                    <a:pt x="10668000" y="1384300"/>
                    <a:pt x="10668000" y="1371600"/>
                    <a:pt x="10680700" y="1358900"/>
                  </a:cubicBezTo>
                  <a:lnTo>
                    <a:pt x="10871200" y="914400"/>
                  </a:lnTo>
                  <a:lnTo>
                    <a:pt x="10934700" y="736600"/>
                  </a:lnTo>
                  <a:cubicBezTo>
                    <a:pt x="10985500" y="635000"/>
                    <a:pt x="11087100" y="558800"/>
                    <a:pt x="11201400" y="558800"/>
                  </a:cubicBezTo>
                  <a:lnTo>
                    <a:pt x="11379200" y="558800"/>
                  </a:lnTo>
                  <a:cubicBezTo>
                    <a:pt x="11493500" y="558800"/>
                    <a:pt x="11595100" y="635000"/>
                    <a:pt x="11645900" y="736600"/>
                  </a:cubicBezTo>
                  <a:lnTo>
                    <a:pt x="11709400" y="914400"/>
                  </a:lnTo>
                  <a:lnTo>
                    <a:pt x="11899900" y="1358900"/>
                  </a:lnTo>
                  <a:cubicBezTo>
                    <a:pt x="11912600" y="1371600"/>
                    <a:pt x="11912600" y="1384300"/>
                    <a:pt x="11899900" y="1397000"/>
                  </a:cubicBezTo>
                  <a:cubicBezTo>
                    <a:pt x="11899900" y="1409700"/>
                    <a:pt x="11887200" y="1409700"/>
                    <a:pt x="11874500" y="1409700"/>
                  </a:cubicBezTo>
                  <a:lnTo>
                    <a:pt x="11811000" y="1409700"/>
                  </a:lnTo>
                  <a:cubicBezTo>
                    <a:pt x="11747500" y="1409700"/>
                    <a:pt x="11696700" y="1371600"/>
                    <a:pt x="11671300" y="1320800"/>
                  </a:cubicBezTo>
                  <a:lnTo>
                    <a:pt x="11518900" y="965200"/>
                  </a:lnTo>
                  <a:cubicBezTo>
                    <a:pt x="11518900" y="952500"/>
                    <a:pt x="11506200" y="965200"/>
                    <a:pt x="11506200" y="965200"/>
                  </a:cubicBezTo>
                  <a:lnTo>
                    <a:pt x="11569700" y="1409700"/>
                  </a:lnTo>
                  <a:lnTo>
                    <a:pt x="11645900" y="2222500"/>
                  </a:lnTo>
                  <a:cubicBezTo>
                    <a:pt x="11645900" y="2235200"/>
                    <a:pt x="11633200" y="2235200"/>
                    <a:pt x="11633200" y="2247900"/>
                  </a:cubicBezTo>
                  <a:cubicBezTo>
                    <a:pt x="11620500" y="2247900"/>
                    <a:pt x="11620500" y="2260600"/>
                    <a:pt x="11607800" y="2260600"/>
                  </a:cubicBezTo>
                  <a:lnTo>
                    <a:pt x="11557000" y="2260600"/>
                  </a:lnTo>
                  <a:cubicBezTo>
                    <a:pt x="11480800" y="2260600"/>
                    <a:pt x="11417300" y="2209800"/>
                    <a:pt x="11417300" y="2133600"/>
                  </a:cubicBezTo>
                  <a:lnTo>
                    <a:pt x="11303000" y="1447800"/>
                  </a:lnTo>
                  <a:cubicBezTo>
                    <a:pt x="11290300" y="1447800"/>
                    <a:pt x="11290300" y="1447800"/>
                    <a:pt x="11277600" y="1447800"/>
                  </a:cubicBezTo>
                  <a:lnTo>
                    <a:pt x="11163300" y="2133600"/>
                  </a:lnTo>
                  <a:cubicBezTo>
                    <a:pt x="11163300" y="2209800"/>
                    <a:pt x="11099800" y="2260600"/>
                    <a:pt x="11023600" y="2260600"/>
                  </a:cubicBezTo>
                  <a:lnTo>
                    <a:pt x="10972800" y="2260600"/>
                  </a:lnTo>
                  <a:cubicBezTo>
                    <a:pt x="10960100" y="2260600"/>
                    <a:pt x="10960100" y="2247900"/>
                    <a:pt x="10947400" y="2247900"/>
                  </a:cubicBezTo>
                  <a:cubicBezTo>
                    <a:pt x="10947400" y="2235200"/>
                    <a:pt x="10934700" y="2235200"/>
                    <a:pt x="10934700" y="2222500"/>
                  </a:cubicBezTo>
                  <a:lnTo>
                    <a:pt x="11010900" y="1409700"/>
                  </a:lnTo>
                  <a:lnTo>
                    <a:pt x="11074400" y="965200"/>
                  </a:lnTo>
                  <a:close/>
                  <a:moveTo>
                    <a:pt x="12623800" y="0"/>
                  </a:moveTo>
                  <a:cubicBezTo>
                    <a:pt x="12509500" y="0"/>
                    <a:pt x="12407900" y="88900"/>
                    <a:pt x="12407900" y="215900"/>
                  </a:cubicBezTo>
                  <a:lnTo>
                    <a:pt x="12407900" y="279400"/>
                  </a:lnTo>
                  <a:cubicBezTo>
                    <a:pt x="12407900" y="393700"/>
                    <a:pt x="12509500" y="495300"/>
                    <a:pt x="12623800" y="495300"/>
                  </a:cubicBezTo>
                  <a:cubicBezTo>
                    <a:pt x="12738100" y="495300"/>
                    <a:pt x="12839700" y="393700"/>
                    <a:pt x="12839700" y="279400"/>
                  </a:cubicBezTo>
                  <a:lnTo>
                    <a:pt x="12839700" y="215900"/>
                  </a:lnTo>
                  <a:cubicBezTo>
                    <a:pt x="12839700" y="88900"/>
                    <a:pt x="12738100" y="0"/>
                    <a:pt x="12623800" y="0"/>
                  </a:cubicBezTo>
                  <a:close/>
                  <a:moveTo>
                    <a:pt x="12407900" y="965200"/>
                  </a:moveTo>
                  <a:cubicBezTo>
                    <a:pt x="12407900" y="965200"/>
                    <a:pt x="12395200" y="952500"/>
                    <a:pt x="12395200" y="965200"/>
                  </a:cubicBezTo>
                  <a:lnTo>
                    <a:pt x="12242800" y="1320800"/>
                  </a:lnTo>
                  <a:cubicBezTo>
                    <a:pt x="12217400" y="1371600"/>
                    <a:pt x="12166600" y="1409700"/>
                    <a:pt x="12103100" y="1409700"/>
                  </a:cubicBezTo>
                  <a:lnTo>
                    <a:pt x="12039600" y="1409700"/>
                  </a:lnTo>
                  <a:cubicBezTo>
                    <a:pt x="12026900" y="1409700"/>
                    <a:pt x="12014200" y="1409700"/>
                    <a:pt x="12014200" y="1397000"/>
                  </a:cubicBezTo>
                  <a:cubicBezTo>
                    <a:pt x="12001500" y="1384300"/>
                    <a:pt x="12001500" y="1371600"/>
                    <a:pt x="12014200" y="1358900"/>
                  </a:cubicBezTo>
                  <a:lnTo>
                    <a:pt x="12204700" y="914400"/>
                  </a:lnTo>
                  <a:lnTo>
                    <a:pt x="12268200" y="736600"/>
                  </a:lnTo>
                  <a:cubicBezTo>
                    <a:pt x="12319000" y="635000"/>
                    <a:pt x="12420600" y="558800"/>
                    <a:pt x="12534900" y="558800"/>
                  </a:cubicBezTo>
                  <a:lnTo>
                    <a:pt x="12712700" y="558800"/>
                  </a:lnTo>
                  <a:cubicBezTo>
                    <a:pt x="12827000" y="558800"/>
                    <a:pt x="12928600" y="635000"/>
                    <a:pt x="12979400" y="736600"/>
                  </a:cubicBezTo>
                  <a:lnTo>
                    <a:pt x="13042900" y="914400"/>
                  </a:lnTo>
                  <a:lnTo>
                    <a:pt x="13233400" y="1358900"/>
                  </a:lnTo>
                  <a:cubicBezTo>
                    <a:pt x="13246100" y="1371600"/>
                    <a:pt x="13246100" y="1384300"/>
                    <a:pt x="13233400" y="1397000"/>
                  </a:cubicBezTo>
                  <a:cubicBezTo>
                    <a:pt x="13233400" y="1409700"/>
                    <a:pt x="13220700" y="1409700"/>
                    <a:pt x="13208000" y="1409700"/>
                  </a:cubicBezTo>
                  <a:lnTo>
                    <a:pt x="13144500" y="1409700"/>
                  </a:lnTo>
                  <a:cubicBezTo>
                    <a:pt x="13081000" y="1409700"/>
                    <a:pt x="13030200" y="1371600"/>
                    <a:pt x="13004800" y="1320800"/>
                  </a:cubicBezTo>
                  <a:lnTo>
                    <a:pt x="12852400" y="965200"/>
                  </a:lnTo>
                  <a:cubicBezTo>
                    <a:pt x="12852400" y="952500"/>
                    <a:pt x="12839700" y="965200"/>
                    <a:pt x="12839700" y="965200"/>
                  </a:cubicBezTo>
                  <a:lnTo>
                    <a:pt x="12903200" y="1409700"/>
                  </a:lnTo>
                  <a:lnTo>
                    <a:pt x="12979400" y="2222500"/>
                  </a:lnTo>
                  <a:cubicBezTo>
                    <a:pt x="12979400" y="2235200"/>
                    <a:pt x="12966700" y="2235200"/>
                    <a:pt x="12966700" y="2247900"/>
                  </a:cubicBezTo>
                  <a:cubicBezTo>
                    <a:pt x="12954000" y="2247900"/>
                    <a:pt x="12954000" y="2260600"/>
                    <a:pt x="12941300" y="2260600"/>
                  </a:cubicBezTo>
                  <a:lnTo>
                    <a:pt x="12890500" y="2260600"/>
                  </a:lnTo>
                  <a:cubicBezTo>
                    <a:pt x="12814300" y="2260600"/>
                    <a:pt x="12750800" y="2209800"/>
                    <a:pt x="12750800" y="2133600"/>
                  </a:cubicBezTo>
                  <a:lnTo>
                    <a:pt x="12636500" y="1447800"/>
                  </a:lnTo>
                  <a:cubicBezTo>
                    <a:pt x="12623800" y="1447800"/>
                    <a:pt x="12623800" y="1447800"/>
                    <a:pt x="12611100" y="1447800"/>
                  </a:cubicBezTo>
                  <a:lnTo>
                    <a:pt x="12496800" y="2133600"/>
                  </a:lnTo>
                  <a:cubicBezTo>
                    <a:pt x="12496800" y="2209800"/>
                    <a:pt x="12433300" y="2260600"/>
                    <a:pt x="12357100" y="2260600"/>
                  </a:cubicBezTo>
                  <a:lnTo>
                    <a:pt x="12306300" y="2260600"/>
                  </a:lnTo>
                  <a:cubicBezTo>
                    <a:pt x="12293600" y="2260600"/>
                    <a:pt x="12293600" y="2247900"/>
                    <a:pt x="12280900" y="2247900"/>
                  </a:cubicBezTo>
                  <a:cubicBezTo>
                    <a:pt x="12280900" y="2235200"/>
                    <a:pt x="12268200" y="2235200"/>
                    <a:pt x="12268200" y="2222500"/>
                  </a:cubicBezTo>
                  <a:lnTo>
                    <a:pt x="12344400" y="1409700"/>
                  </a:lnTo>
                  <a:lnTo>
                    <a:pt x="12407900" y="965200"/>
                  </a:lnTo>
                  <a:close/>
                  <a:moveTo>
                    <a:pt x="622300" y="2324100"/>
                  </a:moveTo>
                  <a:cubicBezTo>
                    <a:pt x="508000" y="2324100"/>
                    <a:pt x="406400" y="2413000"/>
                    <a:pt x="406400" y="2540000"/>
                  </a:cubicBezTo>
                  <a:lnTo>
                    <a:pt x="406400" y="2603500"/>
                  </a:lnTo>
                  <a:cubicBezTo>
                    <a:pt x="406400" y="2717800"/>
                    <a:pt x="508000" y="2819400"/>
                    <a:pt x="622300" y="2819400"/>
                  </a:cubicBezTo>
                  <a:cubicBezTo>
                    <a:pt x="736600" y="2819400"/>
                    <a:pt x="838200" y="2717800"/>
                    <a:pt x="838200" y="2603500"/>
                  </a:cubicBezTo>
                  <a:lnTo>
                    <a:pt x="838200" y="2540000"/>
                  </a:lnTo>
                  <a:cubicBezTo>
                    <a:pt x="838200" y="2413000"/>
                    <a:pt x="736600" y="2324100"/>
                    <a:pt x="622300" y="2324100"/>
                  </a:cubicBezTo>
                  <a:close/>
                  <a:moveTo>
                    <a:pt x="406400" y="3289300"/>
                  </a:moveTo>
                  <a:cubicBezTo>
                    <a:pt x="406400" y="3289300"/>
                    <a:pt x="393700" y="3276600"/>
                    <a:pt x="393700" y="3289300"/>
                  </a:cubicBezTo>
                  <a:lnTo>
                    <a:pt x="241300" y="3644900"/>
                  </a:lnTo>
                  <a:cubicBezTo>
                    <a:pt x="215900" y="3695700"/>
                    <a:pt x="165100" y="3733800"/>
                    <a:pt x="101600" y="3733800"/>
                  </a:cubicBezTo>
                  <a:lnTo>
                    <a:pt x="38100" y="3733800"/>
                  </a:lnTo>
                  <a:cubicBezTo>
                    <a:pt x="25400" y="3733800"/>
                    <a:pt x="12700" y="3733800"/>
                    <a:pt x="12700" y="3721100"/>
                  </a:cubicBezTo>
                  <a:cubicBezTo>
                    <a:pt x="0" y="3708400"/>
                    <a:pt x="0" y="3695700"/>
                    <a:pt x="12700" y="3683000"/>
                  </a:cubicBezTo>
                  <a:lnTo>
                    <a:pt x="203200" y="3238500"/>
                  </a:lnTo>
                  <a:lnTo>
                    <a:pt x="266700" y="3060700"/>
                  </a:lnTo>
                  <a:cubicBezTo>
                    <a:pt x="317500" y="2959100"/>
                    <a:pt x="419100" y="2882900"/>
                    <a:pt x="533400" y="2882900"/>
                  </a:cubicBezTo>
                  <a:lnTo>
                    <a:pt x="711200" y="2882900"/>
                  </a:lnTo>
                  <a:cubicBezTo>
                    <a:pt x="825500" y="2882900"/>
                    <a:pt x="927100" y="2959100"/>
                    <a:pt x="977900" y="3060700"/>
                  </a:cubicBezTo>
                  <a:lnTo>
                    <a:pt x="1041400" y="3238500"/>
                  </a:lnTo>
                  <a:lnTo>
                    <a:pt x="1231900" y="3683000"/>
                  </a:lnTo>
                  <a:cubicBezTo>
                    <a:pt x="1244600" y="3695700"/>
                    <a:pt x="1244600" y="3708400"/>
                    <a:pt x="1231900" y="3721100"/>
                  </a:cubicBezTo>
                  <a:cubicBezTo>
                    <a:pt x="1231900" y="3733800"/>
                    <a:pt x="1219200" y="3733800"/>
                    <a:pt x="1206500" y="3733800"/>
                  </a:cubicBezTo>
                  <a:lnTo>
                    <a:pt x="1143000" y="3733800"/>
                  </a:lnTo>
                  <a:cubicBezTo>
                    <a:pt x="1079500" y="3733800"/>
                    <a:pt x="1028700" y="3695700"/>
                    <a:pt x="1003300" y="3644900"/>
                  </a:cubicBezTo>
                  <a:lnTo>
                    <a:pt x="850900" y="3289300"/>
                  </a:lnTo>
                  <a:cubicBezTo>
                    <a:pt x="850900" y="3276600"/>
                    <a:pt x="838200" y="3289300"/>
                    <a:pt x="838200" y="3289300"/>
                  </a:cubicBezTo>
                  <a:lnTo>
                    <a:pt x="901700" y="3733800"/>
                  </a:lnTo>
                  <a:lnTo>
                    <a:pt x="977900" y="4546600"/>
                  </a:lnTo>
                  <a:cubicBezTo>
                    <a:pt x="977900" y="4559300"/>
                    <a:pt x="965200" y="4559300"/>
                    <a:pt x="965200" y="4572000"/>
                  </a:cubicBezTo>
                  <a:cubicBezTo>
                    <a:pt x="952500" y="4572000"/>
                    <a:pt x="952500" y="4584700"/>
                    <a:pt x="939800" y="4584700"/>
                  </a:cubicBezTo>
                  <a:lnTo>
                    <a:pt x="889000" y="4584700"/>
                  </a:lnTo>
                  <a:cubicBezTo>
                    <a:pt x="812800" y="4584700"/>
                    <a:pt x="749300" y="4533900"/>
                    <a:pt x="749300" y="4457700"/>
                  </a:cubicBezTo>
                  <a:lnTo>
                    <a:pt x="635000" y="3771900"/>
                  </a:lnTo>
                  <a:cubicBezTo>
                    <a:pt x="622300" y="3771900"/>
                    <a:pt x="622300" y="3771900"/>
                    <a:pt x="609600" y="3771900"/>
                  </a:cubicBezTo>
                  <a:lnTo>
                    <a:pt x="495300" y="4457700"/>
                  </a:lnTo>
                  <a:cubicBezTo>
                    <a:pt x="495300" y="4533900"/>
                    <a:pt x="431800" y="4584700"/>
                    <a:pt x="355600" y="4584700"/>
                  </a:cubicBezTo>
                  <a:lnTo>
                    <a:pt x="304800" y="4584700"/>
                  </a:lnTo>
                  <a:cubicBezTo>
                    <a:pt x="292100" y="4584700"/>
                    <a:pt x="292100" y="4572000"/>
                    <a:pt x="279400" y="4572000"/>
                  </a:cubicBezTo>
                  <a:cubicBezTo>
                    <a:pt x="279400" y="4559300"/>
                    <a:pt x="266700" y="4559300"/>
                    <a:pt x="266700" y="4546600"/>
                  </a:cubicBezTo>
                  <a:lnTo>
                    <a:pt x="342900" y="3733800"/>
                  </a:lnTo>
                  <a:lnTo>
                    <a:pt x="406400" y="3289300"/>
                  </a:lnTo>
                  <a:close/>
                  <a:moveTo>
                    <a:pt x="1955800" y="2324100"/>
                  </a:moveTo>
                  <a:cubicBezTo>
                    <a:pt x="1841500" y="2324100"/>
                    <a:pt x="1739900" y="2413000"/>
                    <a:pt x="1739900" y="2540000"/>
                  </a:cubicBezTo>
                  <a:lnTo>
                    <a:pt x="1739900" y="2603500"/>
                  </a:lnTo>
                  <a:cubicBezTo>
                    <a:pt x="1739900" y="2717800"/>
                    <a:pt x="1841500" y="2819400"/>
                    <a:pt x="1955800" y="2819400"/>
                  </a:cubicBezTo>
                  <a:cubicBezTo>
                    <a:pt x="2070100" y="2819400"/>
                    <a:pt x="2171700" y="2717800"/>
                    <a:pt x="2171700" y="2603500"/>
                  </a:cubicBezTo>
                  <a:lnTo>
                    <a:pt x="2171700" y="2540000"/>
                  </a:lnTo>
                  <a:cubicBezTo>
                    <a:pt x="2171700" y="2413000"/>
                    <a:pt x="2070100" y="2324100"/>
                    <a:pt x="1955800" y="2324100"/>
                  </a:cubicBezTo>
                  <a:close/>
                  <a:moveTo>
                    <a:pt x="1739900" y="3289300"/>
                  </a:moveTo>
                  <a:cubicBezTo>
                    <a:pt x="1739900" y="3289300"/>
                    <a:pt x="1727200" y="3276600"/>
                    <a:pt x="1727200" y="3289300"/>
                  </a:cubicBezTo>
                  <a:lnTo>
                    <a:pt x="1574800" y="3644900"/>
                  </a:lnTo>
                  <a:cubicBezTo>
                    <a:pt x="1549400" y="3695700"/>
                    <a:pt x="1498600" y="3733800"/>
                    <a:pt x="1435100" y="3733800"/>
                  </a:cubicBezTo>
                  <a:lnTo>
                    <a:pt x="1371600" y="3733800"/>
                  </a:lnTo>
                  <a:cubicBezTo>
                    <a:pt x="1358900" y="3733800"/>
                    <a:pt x="1346200" y="3733800"/>
                    <a:pt x="1346200" y="3721100"/>
                  </a:cubicBezTo>
                  <a:cubicBezTo>
                    <a:pt x="1333500" y="3708400"/>
                    <a:pt x="1333500" y="3695700"/>
                    <a:pt x="1346200" y="3683000"/>
                  </a:cubicBezTo>
                  <a:lnTo>
                    <a:pt x="1536700" y="3238500"/>
                  </a:lnTo>
                  <a:lnTo>
                    <a:pt x="1600200" y="3060700"/>
                  </a:lnTo>
                  <a:cubicBezTo>
                    <a:pt x="1651000" y="2959100"/>
                    <a:pt x="1752600" y="2882900"/>
                    <a:pt x="1866900" y="2882900"/>
                  </a:cubicBezTo>
                  <a:lnTo>
                    <a:pt x="2044700" y="2882900"/>
                  </a:lnTo>
                  <a:cubicBezTo>
                    <a:pt x="2159000" y="2882900"/>
                    <a:pt x="2260600" y="2959100"/>
                    <a:pt x="2311400" y="3060700"/>
                  </a:cubicBezTo>
                  <a:lnTo>
                    <a:pt x="2374900" y="3238500"/>
                  </a:lnTo>
                  <a:lnTo>
                    <a:pt x="2565400" y="3683000"/>
                  </a:lnTo>
                  <a:cubicBezTo>
                    <a:pt x="2578100" y="3695700"/>
                    <a:pt x="2578100" y="3708400"/>
                    <a:pt x="2565400" y="3721100"/>
                  </a:cubicBezTo>
                  <a:cubicBezTo>
                    <a:pt x="2565400" y="3733800"/>
                    <a:pt x="2552700" y="3733800"/>
                    <a:pt x="2540000" y="3733800"/>
                  </a:cubicBezTo>
                  <a:lnTo>
                    <a:pt x="2476500" y="3733800"/>
                  </a:lnTo>
                  <a:cubicBezTo>
                    <a:pt x="2413000" y="3733800"/>
                    <a:pt x="2362200" y="3695700"/>
                    <a:pt x="2336800" y="3644900"/>
                  </a:cubicBezTo>
                  <a:lnTo>
                    <a:pt x="2184400" y="3289300"/>
                  </a:lnTo>
                  <a:cubicBezTo>
                    <a:pt x="2184400" y="3276600"/>
                    <a:pt x="2171700" y="3289300"/>
                    <a:pt x="2171700" y="3289300"/>
                  </a:cubicBezTo>
                  <a:lnTo>
                    <a:pt x="2235200" y="3733800"/>
                  </a:lnTo>
                  <a:lnTo>
                    <a:pt x="2311400" y="4546600"/>
                  </a:lnTo>
                  <a:cubicBezTo>
                    <a:pt x="2311400" y="4559300"/>
                    <a:pt x="2298700" y="4559300"/>
                    <a:pt x="2298700" y="4572000"/>
                  </a:cubicBezTo>
                  <a:cubicBezTo>
                    <a:pt x="2286000" y="4572000"/>
                    <a:pt x="2286000" y="4584700"/>
                    <a:pt x="2273300" y="4584700"/>
                  </a:cubicBezTo>
                  <a:lnTo>
                    <a:pt x="2222500" y="4584700"/>
                  </a:lnTo>
                  <a:cubicBezTo>
                    <a:pt x="2146300" y="4584700"/>
                    <a:pt x="2082800" y="4533900"/>
                    <a:pt x="2082800" y="4457700"/>
                  </a:cubicBezTo>
                  <a:lnTo>
                    <a:pt x="1968500" y="3771900"/>
                  </a:lnTo>
                  <a:cubicBezTo>
                    <a:pt x="1955800" y="3771900"/>
                    <a:pt x="1955800" y="3771900"/>
                    <a:pt x="1943100" y="3771900"/>
                  </a:cubicBezTo>
                  <a:lnTo>
                    <a:pt x="1828800" y="4457700"/>
                  </a:lnTo>
                  <a:cubicBezTo>
                    <a:pt x="1828800" y="4533900"/>
                    <a:pt x="1765300" y="4584700"/>
                    <a:pt x="1689100" y="4584700"/>
                  </a:cubicBezTo>
                  <a:lnTo>
                    <a:pt x="1638300" y="4584700"/>
                  </a:lnTo>
                  <a:cubicBezTo>
                    <a:pt x="1625600" y="4584700"/>
                    <a:pt x="1625600" y="4572000"/>
                    <a:pt x="1612900" y="4572000"/>
                  </a:cubicBezTo>
                  <a:cubicBezTo>
                    <a:pt x="1612900" y="4559300"/>
                    <a:pt x="1600200" y="4559300"/>
                    <a:pt x="1600200" y="4546600"/>
                  </a:cubicBezTo>
                  <a:lnTo>
                    <a:pt x="1676400" y="3733800"/>
                  </a:lnTo>
                  <a:lnTo>
                    <a:pt x="1739900" y="3289300"/>
                  </a:lnTo>
                  <a:close/>
                  <a:moveTo>
                    <a:pt x="3289300" y="2324100"/>
                  </a:moveTo>
                  <a:cubicBezTo>
                    <a:pt x="3175000" y="2324100"/>
                    <a:pt x="3073400" y="2413000"/>
                    <a:pt x="3073400" y="2540000"/>
                  </a:cubicBezTo>
                  <a:lnTo>
                    <a:pt x="3073400" y="2603500"/>
                  </a:lnTo>
                  <a:cubicBezTo>
                    <a:pt x="3073400" y="2717800"/>
                    <a:pt x="3175000" y="2819400"/>
                    <a:pt x="3289300" y="2819400"/>
                  </a:cubicBezTo>
                  <a:cubicBezTo>
                    <a:pt x="3403600" y="2819400"/>
                    <a:pt x="3505200" y="2717800"/>
                    <a:pt x="3505200" y="2603500"/>
                  </a:cubicBezTo>
                  <a:lnTo>
                    <a:pt x="3505200" y="2540000"/>
                  </a:lnTo>
                  <a:cubicBezTo>
                    <a:pt x="3505200" y="2413000"/>
                    <a:pt x="3403600" y="2324100"/>
                    <a:pt x="3289300" y="2324100"/>
                  </a:cubicBezTo>
                  <a:close/>
                  <a:moveTo>
                    <a:pt x="3073400" y="3289300"/>
                  </a:moveTo>
                  <a:cubicBezTo>
                    <a:pt x="3073400" y="3289300"/>
                    <a:pt x="3060700" y="3276600"/>
                    <a:pt x="3060700" y="3289300"/>
                  </a:cubicBezTo>
                  <a:lnTo>
                    <a:pt x="2908300" y="3644900"/>
                  </a:lnTo>
                  <a:cubicBezTo>
                    <a:pt x="2882900" y="3695700"/>
                    <a:pt x="2832100" y="3733800"/>
                    <a:pt x="2768600" y="3733800"/>
                  </a:cubicBezTo>
                  <a:lnTo>
                    <a:pt x="2705100" y="3733800"/>
                  </a:lnTo>
                  <a:cubicBezTo>
                    <a:pt x="2692400" y="3733800"/>
                    <a:pt x="2679700" y="3733800"/>
                    <a:pt x="2679700" y="3721100"/>
                  </a:cubicBezTo>
                  <a:cubicBezTo>
                    <a:pt x="2667000" y="3708400"/>
                    <a:pt x="2667000" y="3695700"/>
                    <a:pt x="2679700" y="3683000"/>
                  </a:cubicBezTo>
                  <a:lnTo>
                    <a:pt x="2870200" y="3238500"/>
                  </a:lnTo>
                  <a:lnTo>
                    <a:pt x="2933700" y="3060700"/>
                  </a:lnTo>
                  <a:cubicBezTo>
                    <a:pt x="2984500" y="2959100"/>
                    <a:pt x="3086100" y="2882900"/>
                    <a:pt x="3200400" y="2882900"/>
                  </a:cubicBezTo>
                  <a:lnTo>
                    <a:pt x="3378200" y="2882900"/>
                  </a:lnTo>
                  <a:cubicBezTo>
                    <a:pt x="3492500" y="2882900"/>
                    <a:pt x="3594100" y="2959100"/>
                    <a:pt x="3644900" y="3060700"/>
                  </a:cubicBezTo>
                  <a:lnTo>
                    <a:pt x="3708400" y="3238500"/>
                  </a:lnTo>
                  <a:lnTo>
                    <a:pt x="3898900" y="3683000"/>
                  </a:lnTo>
                  <a:cubicBezTo>
                    <a:pt x="3911600" y="3695700"/>
                    <a:pt x="3911600" y="3708400"/>
                    <a:pt x="3898900" y="3721100"/>
                  </a:cubicBezTo>
                  <a:cubicBezTo>
                    <a:pt x="3898900" y="3733800"/>
                    <a:pt x="3886200" y="3733800"/>
                    <a:pt x="3873500" y="3733800"/>
                  </a:cubicBezTo>
                  <a:lnTo>
                    <a:pt x="3810000" y="3733800"/>
                  </a:lnTo>
                  <a:cubicBezTo>
                    <a:pt x="3746500" y="3733800"/>
                    <a:pt x="3695700" y="3695700"/>
                    <a:pt x="3670300" y="3644900"/>
                  </a:cubicBezTo>
                  <a:lnTo>
                    <a:pt x="3517900" y="3289300"/>
                  </a:lnTo>
                  <a:cubicBezTo>
                    <a:pt x="3517900" y="3276600"/>
                    <a:pt x="3505200" y="3289300"/>
                    <a:pt x="3505200" y="3289300"/>
                  </a:cubicBezTo>
                  <a:lnTo>
                    <a:pt x="3568700" y="3733800"/>
                  </a:lnTo>
                  <a:lnTo>
                    <a:pt x="3644900" y="4546600"/>
                  </a:lnTo>
                  <a:cubicBezTo>
                    <a:pt x="3644900" y="4559300"/>
                    <a:pt x="3632200" y="4559300"/>
                    <a:pt x="3632200" y="4572000"/>
                  </a:cubicBezTo>
                  <a:cubicBezTo>
                    <a:pt x="3619500" y="4572000"/>
                    <a:pt x="3619500" y="4584700"/>
                    <a:pt x="3606800" y="4584700"/>
                  </a:cubicBezTo>
                  <a:lnTo>
                    <a:pt x="3556000" y="4584700"/>
                  </a:lnTo>
                  <a:cubicBezTo>
                    <a:pt x="3479800" y="4584700"/>
                    <a:pt x="3416300" y="4533900"/>
                    <a:pt x="3416300" y="4457700"/>
                  </a:cubicBezTo>
                  <a:lnTo>
                    <a:pt x="3302000" y="3771900"/>
                  </a:lnTo>
                  <a:cubicBezTo>
                    <a:pt x="3289300" y="3771900"/>
                    <a:pt x="3289300" y="3771900"/>
                    <a:pt x="3276600" y="3771900"/>
                  </a:cubicBezTo>
                  <a:lnTo>
                    <a:pt x="3162300" y="4457700"/>
                  </a:lnTo>
                  <a:cubicBezTo>
                    <a:pt x="3162300" y="4533900"/>
                    <a:pt x="3098800" y="4584700"/>
                    <a:pt x="3022600" y="4584700"/>
                  </a:cubicBezTo>
                  <a:lnTo>
                    <a:pt x="2971800" y="4584700"/>
                  </a:lnTo>
                  <a:cubicBezTo>
                    <a:pt x="2959100" y="4584700"/>
                    <a:pt x="2959100" y="4572000"/>
                    <a:pt x="2946400" y="4572000"/>
                  </a:cubicBezTo>
                  <a:cubicBezTo>
                    <a:pt x="2946400" y="4559300"/>
                    <a:pt x="2933700" y="4559300"/>
                    <a:pt x="2933700" y="4546600"/>
                  </a:cubicBezTo>
                  <a:lnTo>
                    <a:pt x="3009900" y="3733800"/>
                  </a:lnTo>
                  <a:lnTo>
                    <a:pt x="3073400" y="3289300"/>
                  </a:lnTo>
                  <a:close/>
                  <a:moveTo>
                    <a:pt x="4622800" y="2324100"/>
                  </a:moveTo>
                  <a:cubicBezTo>
                    <a:pt x="4508500" y="2324100"/>
                    <a:pt x="4406900" y="2413000"/>
                    <a:pt x="4406900" y="2540000"/>
                  </a:cubicBezTo>
                  <a:lnTo>
                    <a:pt x="4406900" y="2603500"/>
                  </a:lnTo>
                  <a:cubicBezTo>
                    <a:pt x="4406900" y="2717800"/>
                    <a:pt x="4508500" y="2819400"/>
                    <a:pt x="4622800" y="2819400"/>
                  </a:cubicBezTo>
                  <a:cubicBezTo>
                    <a:pt x="4737100" y="2819400"/>
                    <a:pt x="4838700" y="2717800"/>
                    <a:pt x="4838700" y="2603500"/>
                  </a:cubicBezTo>
                  <a:lnTo>
                    <a:pt x="4838700" y="2540000"/>
                  </a:lnTo>
                  <a:cubicBezTo>
                    <a:pt x="4838700" y="2413000"/>
                    <a:pt x="4737100" y="2324100"/>
                    <a:pt x="4622800" y="2324100"/>
                  </a:cubicBezTo>
                  <a:close/>
                  <a:moveTo>
                    <a:pt x="4406900" y="3289300"/>
                  </a:moveTo>
                  <a:cubicBezTo>
                    <a:pt x="4406900" y="3289300"/>
                    <a:pt x="4394200" y="3276600"/>
                    <a:pt x="4394200" y="3289300"/>
                  </a:cubicBezTo>
                  <a:lnTo>
                    <a:pt x="4241800" y="3644900"/>
                  </a:lnTo>
                  <a:cubicBezTo>
                    <a:pt x="4216400" y="3695700"/>
                    <a:pt x="4165600" y="3733800"/>
                    <a:pt x="4102100" y="3733800"/>
                  </a:cubicBezTo>
                  <a:lnTo>
                    <a:pt x="4038600" y="3733800"/>
                  </a:lnTo>
                  <a:cubicBezTo>
                    <a:pt x="4025900" y="3733800"/>
                    <a:pt x="4013200" y="3733800"/>
                    <a:pt x="4013200" y="3721100"/>
                  </a:cubicBezTo>
                  <a:cubicBezTo>
                    <a:pt x="4000500" y="3708400"/>
                    <a:pt x="4000500" y="3695700"/>
                    <a:pt x="4013200" y="3683000"/>
                  </a:cubicBezTo>
                  <a:lnTo>
                    <a:pt x="4203700" y="3238500"/>
                  </a:lnTo>
                  <a:lnTo>
                    <a:pt x="4267200" y="3060700"/>
                  </a:lnTo>
                  <a:cubicBezTo>
                    <a:pt x="4318000" y="2959100"/>
                    <a:pt x="4419600" y="2882900"/>
                    <a:pt x="4533900" y="2882900"/>
                  </a:cubicBezTo>
                  <a:lnTo>
                    <a:pt x="4711700" y="2882900"/>
                  </a:lnTo>
                  <a:cubicBezTo>
                    <a:pt x="4826000" y="2882900"/>
                    <a:pt x="4927600" y="2959100"/>
                    <a:pt x="4978400" y="3060700"/>
                  </a:cubicBezTo>
                  <a:lnTo>
                    <a:pt x="5041900" y="3238500"/>
                  </a:lnTo>
                  <a:lnTo>
                    <a:pt x="5232400" y="3683000"/>
                  </a:lnTo>
                  <a:cubicBezTo>
                    <a:pt x="5245100" y="3695700"/>
                    <a:pt x="5245100" y="3708400"/>
                    <a:pt x="5232400" y="3721100"/>
                  </a:cubicBezTo>
                  <a:cubicBezTo>
                    <a:pt x="5232400" y="3733800"/>
                    <a:pt x="5219700" y="3733800"/>
                    <a:pt x="5207000" y="3733800"/>
                  </a:cubicBezTo>
                  <a:lnTo>
                    <a:pt x="5143500" y="3733800"/>
                  </a:lnTo>
                  <a:cubicBezTo>
                    <a:pt x="5080000" y="3733800"/>
                    <a:pt x="5029200" y="3695700"/>
                    <a:pt x="5003800" y="3644900"/>
                  </a:cubicBezTo>
                  <a:lnTo>
                    <a:pt x="4851400" y="3289300"/>
                  </a:lnTo>
                  <a:cubicBezTo>
                    <a:pt x="4851400" y="3276600"/>
                    <a:pt x="4838700" y="3289300"/>
                    <a:pt x="4838700" y="3289300"/>
                  </a:cubicBezTo>
                  <a:lnTo>
                    <a:pt x="4902200" y="3733800"/>
                  </a:lnTo>
                  <a:lnTo>
                    <a:pt x="4978400" y="4546600"/>
                  </a:lnTo>
                  <a:cubicBezTo>
                    <a:pt x="4978400" y="4559300"/>
                    <a:pt x="4965700" y="4559300"/>
                    <a:pt x="4965700" y="4572000"/>
                  </a:cubicBezTo>
                  <a:cubicBezTo>
                    <a:pt x="4953000" y="4572000"/>
                    <a:pt x="4953000" y="4584700"/>
                    <a:pt x="4940300" y="4584700"/>
                  </a:cubicBezTo>
                  <a:lnTo>
                    <a:pt x="4889500" y="4584700"/>
                  </a:lnTo>
                  <a:cubicBezTo>
                    <a:pt x="4813300" y="4584700"/>
                    <a:pt x="4749800" y="4533900"/>
                    <a:pt x="4749800" y="4457700"/>
                  </a:cubicBezTo>
                  <a:lnTo>
                    <a:pt x="4635500" y="3771900"/>
                  </a:lnTo>
                  <a:cubicBezTo>
                    <a:pt x="4622800" y="3771900"/>
                    <a:pt x="4622800" y="3771900"/>
                    <a:pt x="4610100" y="3771900"/>
                  </a:cubicBezTo>
                  <a:lnTo>
                    <a:pt x="4495800" y="4457700"/>
                  </a:lnTo>
                  <a:cubicBezTo>
                    <a:pt x="4495800" y="4533900"/>
                    <a:pt x="4432300" y="4584700"/>
                    <a:pt x="4356100" y="4584700"/>
                  </a:cubicBezTo>
                  <a:lnTo>
                    <a:pt x="4305300" y="4584700"/>
                  </a:lnTo>
                  <a:cubicBezTo>
                    <a:pt x="4292600" y="4584700"/>
                    <a:pt x="4292600" y="4572000"/>
                    <a:pt x="4279900" y="4572000"/>
                  </a:cubicBezTo>
                  <a:cubicBezTo>
                    <a:pt x="4279900" y="4559300"/>
                    <a:pt x="4267200" y="4559300"/>
                    <a:pt x="4267200" y="4546600"/>
                  </a:cubicBezTo>
                  <a:lnTo>
                    <a:pt x="4343400" y="3733800"/>
                  </a:lnTo>
                  <a:lnTo>
                    <a:pt x="4406900" y="3289300"/>
                  </a:lnTo>
                  <a:close/>
                  <a:moveTo>
                    <a:pt x="5956300" y="2324100"/>
                  </a:moveTo>
                  <a:cubicBezTo>
                    <a:pt x="5842000" y="2324100"/>
                    <a:pt x="5740400" y="2413000"/>
                    <a:pt x="5740400" y="2540000"/>
                  </a:cubicBezTo>
                  <a:lnTo>
                    <a:pt x="5740400" y="2603500"/>
                  </a:lnTo>
                  <a:cubicBezTo>
                    <a:pt x="5740400" y="2717800"/>
                    <a:pt x="5842000" y="2819400"/>
                    <a:pt x="5956300" y="2819400"/>
                  </a:cubicBezTo>
                  <a:cubicBezTo>
                    <a:pt x="6070600" y="2819400"/>
                    <a:pt x="6172200" y="2717800"/>
                    <a:pt x="6172200" y="2603500"/>
                  </a:cubicBezTo>
                  <a:lnTo>
                    <a:pt x="6172200" y="2540000"/>
                  </a:lnTo>
                  <a:cubicBezTo>
                    <a:pt x="6172200" y="2413000"/>
                    <a:pt x="6070600" y="2324100"/>
                    <a:pt x="5956300" y="2324100"/>
                  </a:cubicBezTo>
                  <a:close/>
                  <a:moveTo>
                    <a:pt x="5740400" y="3289300"/>
                  </a:moveTo>
                  <a:cubicBezTo>
                    <a:pt x="5740400" y="3289300"/>
                    <a:pt x="5727700" y="3276600"/>
                    <a:pt x="5727700" y="3289300"/>
                  </a:cubicBezTo>
                  <a:lnTo>
                    <a:pt x="5575300" y="3644900"/>
                  </a:lnTo>
                  <a:cubicBezTo>
                    <a:pt x="5549900" y="3695700"/>
                    <a:pt x="5499100" y="3733800"/>
                    <a:pt x="5435600" y="3733800"/>
                  </a:cubicBezTo>
                  <a:lnTo>
                    <a:pt x="5372100" y="3733800"/>
                  </a:lnTo>
                  <a:cubicBezTo>
                    <a:pt x="5359400" y="3733800"/>
                    <a:pt x="5346700" y="3733800"/>
                    <a:pt x="5346700" y="3721100"/>
                  </a:cubicBezTo>
                  <a:cubicBezTo>
                    <a:pt x="5334000" y="3708400"/>
                    <a:pt x="5334000" y="3695700"/>
                    <a:pt x="5346700" y="3683000"/>
                  </a:cubicBezTo>
                  <a:lnTo>
                    <a:pt x="5537200" y="3238500"/>
                  </a:lnTo>
                  <a:lnTo>
                    <a:pt x="5600700" y="3060700"/>
                  </a:lnTo>
                  <a:cubicBezTo>
                    <a:pt x="5651500" y="2959100"/>
                    <a:pt x="5753100" y="2882900"/>
                    <a:pt x="5867400" y="2882900"/>
                  </a:cubicBezTo>
                  <a:lnTo>
                    <a:pt x="6045200" y="2882900"/>
                  </a:lnTo>
                  <a:cubicBezTo>
                    <a:pt x="6159500" y="2882900"/>
                    <a:pt x="6261100" y="2959100"/>
                    <a:pt x="6311900" y="3060700"/>
                  </a:cubicBezTo>
                  <a:lnTo>
                    <a:pt x="6375400" y="3238500"/>
                  </a:lnTo>
                  <a:lnTo>
                    <a:pt x="6565900" y="3683000"/>
                  </a:lnTo>
                  <a:cubicBezTo>
                    <a:pt x="6578600" y="3695700"/>
                    <a:pt x="6578600" y="3708400"/>
                    <a:pt x="6565900" y="3721100"/>
                  </a:cubicBezTo>
                  <a:cubicBezTo>
                    <a:pt x="6565900" y="3733800"/>
                    <a:pt x="6553200" y="3733800"/>
                    <a:pt x="6540500" y="3733800"/>
                  </a:cubicBezTo>
                  <a:lnTo>
                    <a:pt x="6477000" y="3733800"/>
                  </a:lnTo>
                  <a:cubicBezTo>
                    <a:pt x="6413500" y="3733800"/>
                    <a:pt x="6362700" y="3695700"/>
                    <a:pt x="6337300" y="3644900"/>
                  </a:cubicBezTo>
                  <a:lnTo>
                    <a:pt x="6184900" y="3289300"/>
                  </a:lnTo>
                  <a:cubicBezTo>
                    <a:pt x="6184900" y="3276600"/>
                    <a:pt x="6172200" y="3289300"/>
                    <a:pt x="6172200" y="3289300"/>
                  </a:cubicBezTo>
                  <a:lnTo>
                    <a:pt x="6235700" y="3733800"/>
                  </a:lnTo>
                  <a:lnTo>
                    <a:pt x="6311900" y="4546600"/>
                  </a:lnTo>
                  <a:cubicBezTo>
                    <a:pt x="6311900" y="4559300"/>
                    <a:pt x="6299200" y="4559300"/>
                    <a:pt x="6299200" y="4572000"/>
                  </a:cubicBezTo>
                  <a:cubicBezTo>
                    <a:pt x="6286500" y="4572000"/>
                    <a:pt x="6286500" y="4584700"/>
                    <a:pt x="6273800" y="4584700"/>
                  </a:cubicBezTo>
                  <a:lnTo>
                    <a:pt x="6223000" y="4584700"/>
                  </a:lnTo>
                  <a:cubicBezTo>
                    <a:pt x="6146800" y="4584700"/>
                    <a:pt x="6083300" y="4533900"/>
                    <a:pt x="6083300" y="4457700"/>
                  </a:cubicBezTo>
                  <a:lnTo>
                    <a:pt x="5969000" y="3771900"/>
                  </a:lnTo>
                  <a:cubicBezTo>
                    <a:pt x="5956300" y="3771900"/>
                    <a:pt x="5956300" y="3771900"/>
                    <a:pt x="5943600" y="3771900"/>
                  </a:cubicBezTo>
                  <a:lnTo>
                    <a:pt x="5829300" y="4457700"/>
                  </a:lnTo>
                  <a:cubicBezTo>
                    <a:pt x="5829300" y="4533900"/>
                    <a:pt x="5765800" y="4584700"/>
                    <a:pt x="5689600" y="4584700"/>
                  </a:cubicBezTo>
                  <a:lnTo>
                    <a:pt x="5638800" y="4584700"/>
                  </a:lnTo>
                  <a:cubicBezTo>
                    <a:pt x="5626100" y="4584700"/>
                    <a:pt x="5626100" y="4572000"/>
                    <a:pt x="5613400" y="4572000"/>
                  </a:cubicBezTo>
                  <a:cubicBezTo>
                    <a:pt x="5613400" y="4559300"/>
                    <a:pt x="5600700" y="4559300"/>
                    <a:pt x="5600700" y="4546600"/>
                  </a:cubicBezTo>
                  <a:lnTo>
                    <a:pt x="5676900" y="3733800"/>
                  </a:lnTo>
                  <a:lnTo>
                    <a:pt x="5740400" y="3289300"/>
                  </a:lnTo>
                  <a:close/>
                  <a:moveTo>
                    <a:pt x="7289800" y="2324100"/>
                  </a:moveTo>
                  <a:cubicBezTo>
                    <a:pt x="7175500" y="2324100"/>
                    <a:pt x="7073900" y="2413000"/>
                    <a:pt x="7073900" y="2540000"/>
                  </a:cubicBezTo>
                  <a:lnTo>
                    <a:pt x="7073900" y="2603500"/>
                  </a:lnTo>
                  <a:cubicBezTo>
                    <a:pt x="7073900" y="2717800"/>
                    <a:pt x="7175500" y="2819400"/>
                    <a:pt x="7289800" y="2819400"/>
                  </a:cubicBezTo>
                  <a:cubicBezTo>
                    <a:pt x="7404100" y="2819400"/>
                    <a:pt x="7505700" y="2717800"/>
                    <a:pt x="7505700" y="2603500"/>
                  </a:cubicBezTo>
                  <a:lnTo>
                    <a:pt x="7505700" y="2540000"/>
                  </a:lnTo>
                  <a:cubicBezTo>
                    <a:pt x="7505700" y="2413000"/>
                    <a:pt x="7404100" y="2324100"/>
                    <a:pt x="7289800" y="2324100"/>
                  </a:cubicBezTo>
                  <a:close/>
                  <a:moveTo>
                    <a:pt x="7073900" y="3289300"/>
                  </a:moveTo>
                  <a:cubicBezTo>
                    <a:pt x="7073900" y="3289300"/>
                    <a:pt x="7061200" y="3276600"/>
                    <a:pt x="7061200" y="3289300"/>
                  </a:cubicBezTo>
                  <a:lnTo>
                    <a:pt x="6908800" y="3644900"/>
                  </a:lnTo>
                  <a:cubicBezTo>
                    <a:pt x="6883400" y="3695700"/>
                    <a:pt x="6832600" y="3733800"/>
                    <a:pt x="6769100" y="3733800"/>
                  </a:cubicBezTo>
                  <a:lnTo>
                    <a:pt x="6705600" y="3733800"/>
                  </a:lnTo>
                  <a:cubicBezTo>
                    <a:pt x="6692900" y="3733800"/>
                    <a:pt x="6680200" y="3733800"/>
                    <a:pt x="6680200" y="3721100"/>
                  </a:cubicBezTo>
                  <a:cubicBezTo>
                    <a:pt x="6667500" y="3708400"/>
                    <a:pt x="6667500" y="3695700"/>
                    <a:pt x="6680200" y="3683000"/>
                  </a:cubicBezTo>
                  <a:lnTo>
                    <a:pt x="6870700" y="3238500"/>
                  </a:lnTo>
                  <a:lnTo>
                    <a:pt x="6934200" y="3060700"/>
                  </a:lnTo>
                  <a:cubicBezTo>
                    <a:pt x="6985000" y="2959100"/>
                    <a:pt x="7086600" y="2882900"/>
                    <a:pt x="7200900" y="2882900"/>
                  </a:cubicBezTo>
                  <a:lnTo>
                    <a:pt x="7378700" y="2882900"/>
                  </a:lnTo>
                  <a:cubicBezTo>
                    <a:pt x="7493000" y="2882900"/>
                    <a:pt x="7594600" y="2959100"/>
                    <a:pt x="7645400" y="3060700"/>
                  </a:cubicBezTo>
                  <a:lnTo>
                    <a:pt x="7708900" y="3238500"/>
                  </a:lnTo>
                  <a:lnTo>
                    <a:pt x="7899400" y="3683000"/>
                  </a:lnTo>
                  <a:cubicBezTo>
                    <a:pt x="7912100" y="3695700"/>
                    <a:pt x="7912100" y="3708400"/>
                    <a:pt x="7899400" y="3721100"/>
                  </a:cubicBezTo>
                  <a:cubicBezTo>
                    <a:pt x="7899400" y="3733800"/>
                    <a:pt x="7886700" y="3733800"/>
                    <a:pt x="7874000" y="3733800"/>
                  </a:cubicBezTo>
                  <a:lnTo>
                    <a:pt x="7810500" y="3733800"/>
                  </a:lnTo>
                  <a:cubicBezTo>
                    <a:pt x="7747000" y="3733800"/>
                    <a:pt x="7696200" y="3695700"/>
                    <a:pt x="7670800" y="3644900"/>
                  </a:cubicBezTo>
                  <a:lnTo>
                    <a:pt x="7518400" y="3289300"/>
                  </a:lnTo>
                  <a:cubicBezTo>
                    <a:pt x="7518400" y="3276600"/>
                    <a:pt x="7505700" y="3289300"/>
                    <a:pt x="7505700" y="3289300"/>
                  </a:cubicBezTo>
                  <a:lnTo>
                    <a:pt x="7569200" y="3733800"/>
                  </a:lnTo>
                  <a:lnTo>
                    <a:pt x="7645400" y="4546600"/>
                  </a:lnTo>
                  <a:cubicBezTo>
                    <a:pt x="7645400" y="4559300"/>
                    <a:pt x="7632700" y="4559300"/>
                    <a:pt x="7632700" y="4572000"/>
                  </a:cubicBezTo>
                  <a:cubicBezTo>
                    <a:pt x="7620000" y="4572000"/>
                    <a:pt x="7620000" y="4584700"/>
                    <a:pt x="7607300" y="4584700"/>
                  </a:cubicBezTo>
                  <a:lnTo>
                    <a:pt x="7556500" y="4584700"/>
                  </a:lnTo>
                  <a:cubicBezTo>
                    <a:pt x="7480300" y="4584700"/>
                    <a:pt x="7416800" y="4533900"/>
                    <a:pt x="7416800" y="4457700"/>
                  </a:cubicBezTo>
                  <a:lnTo>
                    <a:pt x="7302500" y="3771900"/>
                  </a:lnTo>
                  <a:cubicBezTo>
                    <a:pt x="7289800" y="3771900"/>
                    <a:pt x="7289800" y="3771900"/>
                    <a:pt x="7277100" y="3771900"/>
                  </a:cubicBezTo>
                  <a:lnTo>
                    <a:pt x="7162800" y="4457700"/>
                  </a:lnTo>
                  <a:cubicBezTo>
                    <a:pt x="7162800" y="4533900"/>
                    <a:pt x="7099300" y="4584700"/>
                    <a:pt x="7023100" y="4584700"/>
                  </a:cubicBezTo>
                  <a:lnTo>
                    <a:pt x="6972300" y="4584700"/>
                  </a:lnTo>
                  <a:cubicBezTo>
                    <a:pt x="6959600" y="4584700"/>
                    <a:pt x="6959600" y="4572000"/>
                    <a:pt x="6946900" y="4572000"/>
                  </a:cubicBezTo>
                  <a:cubicBezTo>
                    <a:pt x="6946900" y="4559300"/>
                    <a:pt x="6934200" y="4559300"/>
                    <a:pt x="6934200" y="4546600"/>
                  </a:cubicBezTo>
                  <a:lnTo>
                    <a:pt x="7010400" y="3733800"/>
                  </a:lnTo>
                  <a:lnTo>
                    <a:pt x="7073900" y="3289300"/>
                  </a:lnTo>
                  <a:close/>
                  <a:moveTo>
                    <a:pt x="8623300" y="2324100"/>
                  </a:moveTo>
                  <a:cubicBezTo>
                    <a:pt x="8509000" y="2324100"/>
                    <a:pt x="8407400" y="2413000"/>
                    <a:pt x="8407400" y="2540000"/>
                  </a:cubicBezTo>
                  <a:lnTo>
                    <a:pt x="8407400" y="2603500"/>
                  </a:lnTo>
                  <a:cubicBezTo>
                    <a:pt x="8407400" y="2717800"/>
                    <a:pt x="8509000" y="2819400"/>
                    <a:pt x="8623300" y="2819400"/>
                  </a:cubicBezTo>
                  <a:cubicBezTo>
                    <a:pt x="8737600" y="2819400"/>
                    <a:pt x="8839200" y="2717800"/>
                    <a:pt x="8839200" y="2603500"/>
                  </a:cubicBezTo>
                  <a:lnTo>
                    <a:pt x="8839200" y="2540000"/>
                  </a:lnTo>
                  <a:cubicBezTo>
                    <a:pt x="8839200" y="2413000"/>
                    <a:pt x="8737600" y="2324100"/>
                    <a:pt x="8623300" y="2324100"/>
                  </a:cubicBezTo>
                  <a:close/>
                  <a:moveTo>
                    <a:pt x="8407400" y="3289300"/>
                  </a:moveTo>
                  <a:cubicBezTo>
                    <a:pt x="8407400" y="3289300"/>
                    <a:pt x="8394700" y="3276600"/>
                    <a:pt x="8394700" y="3289300"/>
                  </a:cubicBezTo>
                  <a:lnTo>
                    <a:pt x="8242300" y="3644900"/>
                  </a:lnTo>
                  <a:cubicBezTo>
                    <a:pt x="8216900" y="3695700"/>
                    <a:pt x="8166100" y="3733800"/>
                    <a:pt x="8102600" y="3733800"/>
                  </a:cubicBezTo>
                  <a:lnTo>
                    <a:pt x="8039100" y="3733800"/>
                  </a:lnTo>
                  <a:cubicBezTo>
                    <a:pt x="8026400" y="3733800"/>
                    <a:pt x="8013700" y="3733800"/>
                    <a:pt x="8013700" y="3721100"/>
                  </a:cubicBezTo>
                  <a:cubicBezTo>
                    <a:pt x="8001000" y="3708400"/>
                    <a:pt x="8001000" y="3695700"/>
                    <a:pt x="8013700" y="3683000"/>
                  </a:cubicBezTo>
                  <a:lnTo>
                    <a:pt x="8204200" y="3238500"/>
                  </a:lnTo>
                  <a:lnTo>
                    <a:pt x="8267700" y="3060700"/>
                  </a:lnTo>
                  <a:cubicBezTo>
                    <a:pt x="8318500" y="2959100"/>
                    <a:pt x="8420100" y="2882900"/>
                    <a:pt x="8534400" y="2882900"/>
                  </a:cubicBezTo>
                  <a:lnTo>
                    <a:pt x="8712200" y="2882900"/>
                  </a:lnTo>
                  <a:cubicBezTo>
                    <a:pt x="8826500" y="2882900"/>
                    <a:pt x="8928100" y="2959100"/>
                    <a:pt x="8978900" y="3060700"/>
                  </a:cubicBezTo>
                  <a:lnTo>
                    <a:pt x="9042400" y="3238500"/>
                  </a:lnTo>
                  <a:lnTo>
                    <a:pt x="9232900" y="3683000"/>
                  </a:lnTo>
                  <a:cubicBezTo>
                    <a:pt x="9245600" y="3695700"/>
                    <a:pt x="9245600" y="3708400"/>
                    <a:pt x="9232900" y="3721100"/>
                  </a:cubicBezTo>
                  <a:cubicBezTo>
                    <a:pt x="9232900" y="3733800"/>
                    <a:pt x="9220200" y="3733800"/>
                    <a:pt x="9207500" y="3733800"/>
                  </a:cubicBezTo>
                  <a:lnTo>
                    <a:pt x="9144000" y="3733800"/>
                  </a:lnTo>
                  <a:cubicBezTo>
                    <a:pt x="9080500" y="3733800"/>
                    <a:pt x="9029700" y="3695700"/>
                    <a:pt x="9004300" y="3644900"/>
                  </a:cubicBezTo>
                  <a:lnTo>
                    <a:pt x="8851900" y="3289300"/>
                  </a:lnTo>
                  <a:cubicBezTo>
                    <a:pt x="8851900" y="3276600"/>
                    <a:pt x="8839200" y="3289300"/>
                    <a:pt x="8839200" y="3289300"/>
                  </a:cubicBezTo>
                  <a:lnTo>
                    <a:pt x="8902700" y="3733800"/>
                  </a:lnTo>
                  <a:lnTo>
                    <a:pt x="8978900" y="4546600"/>
                  </a:lnTo>
                  <a:cubicBezTo>
                    <a:pt x="8978900" y="4559300"/>
                    <a:pt x="8966200" y="4559300"/>
                    <a:pt x="8966200" y="4572000"/>
                  </a:cubicBezTo>
                  <a:cubicBezTo>
                    <a:pt x="8953500" y="4572000"/>
                    <a:pt x="8953500" y="4584700"/>
                    <a:pt x="8940800" y="4584700"/>
                  </a:cubicBezTo>
                  <a:lnTo>
                    <a:pt x="8890000" y="4584700"/>
                  </a:lnTo>
                  <a:cubicBezTo>
                    <a:pt x="8813800" y="4584700"/>
                    <a:pt x="8750300" y="4533900"/>
                    <a:pt x="8750300" y="4457700"/>
                  </a:cubicBezTo>
                  <a:lnTo>
                    <a:pt x="8636000" y="3771900"/>
                  </a:lnTo>
                  <a:cubicBezTo>
                    <a:pt x="8623300" y="3771900"/>
                    <a:pt x="8623300" y="3771900"/>
                    <a:pt x="8610600" y="3771900"/>
                  </a:cubicBezTo>
                  <a:lnTo>
                    <a:pt x="8496300" y="4457700"/>
                  </a:lnTo>
                  <a:cubicBezTo>
                    <a:pt x="8496300" y="4533900"/>
                    <a:pt x="8432800" y="4584700"/>
                    <a:pt x="8356600" y="4584700"/>
                  </a:cubicBezTo>
                  <a:lnTo>
                    <a:pt x="8305800" y="4584700"/>
                  </a:lnTo>
                  <a:cubicBezTo>
                    <a:pt x="8293100" y="4584700"/>
                    <a:pt x="8293100" y="4572000"/>
                    <a:pt x="8280400" y="4572000"/>
                  </a:cubicBezTo>
                  <a:cubicBezTo>
                    <a:pt x="8280400" y="4559300"/>
                    <a:pt x="8267700" y="4559300"/>
                    <a:pt x="8267700" y="4546600"/>
                  </a:cubicBezTo>
                  <a:lnTo>
                    <a:pt x="8343900" y="3733800"/>
                  </a:lnTo>
                  <a:lnTo>
                    <a:pt x="8407400" y="3289300"/>
                  </a:lnTo>
                  <a:close/>
                  <a:moveTo>
                    <a:pt x="9956800" y="2324100"/>
                  </a:moveTo>
                  <a:cubicBezTo>
                    <a:pt x="9842500" y="2324100"/>
                    <a:pt x="9740900" y="2413000"/>
                    <a:pt x="9740900" y="2540000"/>
                  </a:cubicBezTo>
                  <a:lnTo>
                    <a:pt x="9740900" y="2603500"/>
                  </a:lnTo>
                  <a:cubicBezTo>
                    <a:pt x="9740900" y="2717800"/>
                    <a:pt x="9842500" y="2819400"/>
                    <a:pt x="9956800" y="2819400"/>
                  </a:cubicBezTo>
                  <a:cubicBezTo>
                    <a:pt x="10071100" y="2819400"/>
                    <a:pt x="10172700" y="2717800"/>
                    <a:pt x="10172700" y="2603500"/>
                  </a:cubicBezTo>
                  <a:lnTo>
                    <a:pt x="10172700" y="2540000"/>
                  </a:lnTo>
                  <a:cubicBezTo>
                    <a:pt x="10172700" y="2413000"/>
                    <a:pt x="10071100" y="2324100"/>
                    <a:pt x="9956800" y="2324100"/>
                  </a:cubicBezTo>
                  <a:close/>
                  <a:moveTo>
                    <a:pt x="9740900" y="3289300"/>
                  </a:moveTo>
                  <a:cubicBezTo>
                    <a:pt x="9740900" y="3289300"/>
                    <a:pt x="9728200" y="3276600"/>
                    <a:pt x="9728200" y="3289300"/>
                  </a:cubicBezTo>
                  <a:lnTo>
                    <a:pt x="9575800" y="3644900"/>
                  </a:lnTo>
                  <a:cubicBezTo>
                    <a:pt x="9550400" y="3695700"/>
                    <a:pt x="9499600" y="3733800"/>
                    <a:pt x="9436100" y="3733800"/>
                  </a:cubicBezTo>
                  <a:lnTo>
                    <a:pt x="9372600" y="3733800"/>
                  </a:lnTo>
                  <a:cubicBezTo>
                    <a:pt x="9359900" y="3733800"/>
                    <a:pt x="9347200" y="3733800"/>
                    <a:pt x="9347200" y="3721100"/>
                  </a:cubicBezTo>
                  <a:cubicBezTo>
                    <a:pt x="9334500" y="3708400"/>
                    <a:pt x="9334500" y="3695700"/>
                    <a:pt x="9347200" y="3683000"/>
                  </a:cubicBezTo>
                  <a:lnTo>
                    <a:pt x="9537700" y="3238500"/>
                  </a:lnTo>
                  <a:lnTo>
                    <a:pt x="9601200" y="3060700"/>
                  </a:lnTo>
                  <a:cubicBezTo>
                    <a:pt x="9652000" y="2959100"/>
                    <a:pt x="9753600" y="2882900"/>
                    <a:pt x="9867900" y="2882900"/>
                  </a:cubicBezTo>
                  <a:lnTo>
                    <a:pt x="10045700" y="2882900"/>
                  </a:lnTo>
                  <a:cubicBezTo>
                    <a:pt x="10160000" y="2882900"/>
                    <a:pt x="10261600" y="2959100"/>
                    <a:pt x="10312400" y="3060700"/>
                  </a:cubicBezTo>
                  <a:lnTo>
                    <a:pt x="10375900" y="3238500"/>
                  </a:lnTo>
                  <a:lnTo>
                    <a:pt x="10566400" y="3683000"/>
                  </a:lnTo>
                  <a:cubicBezTo>
                    <a:pt x="10579100" y="3695700"/>
                    <a:pt x="10579100" y="3708400"/>
                    <a:pt x="10566400" y="3721100"/>
                  </a:cubicBezTo>
                  <a:cubicBezTo>
                    <a:pt x="10566400" y="3733800"/>
                    <a:pt x="10553700" y="3733800"/>
                    <a:pt x="10541000" y="3733800"/>
                  </a:cubicBezTo>
                  <a:lnTo>
                    <a:pt x="10477500" y="3733800"/>
                  </a:lnTo>
                  <a:cubicBezTo>
                    <a:pt x="10414000" y="3733800"/>
                    <a:pt x="10363200" y="3695700"/>
                    <a:pt x="10337800" y="3644900"/>
                  </a:cubicBezTo>
                  <a:lnTo>
                    <a:pt x="10185400" y="3289300"/>
                  </a:lnTo>
                  <a:cubicBezTo>
                    <a:pt x="10185400" y="3276600"/>
                    <a:pt x="10172700" y="3289300"/>
                    <a:pt x="10172700" y="3289300"/>
                  </a:cubicBezTo>
                  <a:lnTo>
                    <a:pt x="10236200" y="3733800"/>
                  </a:lnTo>
                  <a:lnTo>
                    <a:pt x="10312400" y="4546600"/>
                  </a:lnTo>
                  <a:cubicBezTo>
                    <a:pt x="10312400" y="4559300"/>
                    <a:pt x="10299700" y="4559300"/>
                    <a:pt x="10299700" y="4572000"/>
                  </a:cubicBezTo>
                  <a:cubicBezTo>
                    <a:pt x="10287000" y="4572000"/>
                    <a:pt x="10287000" y="4584700"/>
                    <a:pt x="10274300" y="4584700"/>
                  </a:cubicBezTo>
                  <a:lnTo>
                    <a:pt x="10223500" y="4584700"/>
                  </a:lnTo>
                  <a:cubicBezTo>
                    <a:pt x="10147300" y="4584700"/>
                    <a:pt x="10083800" y="4533900"/>
                    <a:pt x="10083800" y="4457700"/>
                  </a:cubicBezTo>
                  <a:lnTo>
                    <a:pt x="9969500" y="3771900"/>
                  </a:lnTo>
                  <a:cubicBezTo>
                    <a:pt x="9956800" y="3771900"/>
                    <a:pt x="9956800" y="3771900"/>
                    <a:pt x="9944100" y="3771900"/>
                  </a:cubicBezTo>
                  <a:lnTo>
                    <a:pt x="9829800" y="4457700"/>
                  </a:lnTo>
                  <a:cubicBezTo>
                    <a:pt x="9829800" y="4533900"/>
                    <a:pt x="9766300" y="4584700"/>
                    <a:pt x="9690100" y="4584700"/>
                  </a:cubicBezTo>
                  <a:lnTo>
                    <a:pt x="9639300" y="4584700"/>
                  </a:lnTo>
                  <a:cubicBezTo>
                    <a:pt x="9626600" y="4584700"/>
                    <a:pt x="9626600" y="4572000"/>
                    <a:pt x="9613900" y="4572000"/>
                  </a:cubicBezTo>
                  <a:cubicBezTo>
                    <a:pt x="9613900" y="4559300"/>
                    <a:pt x="9601200" y="4559300"/>
                    <a:pt x="9601200" y="4546600"/>
                  </a:cubicBezTo>
                  <a:lnTo>
                    <a:pt x="9677400" y="3733800"/>
                  </a:lnTo>
                  <a:lnTo>
                    <a:pt x="9740900" y="3289300"/>
                  </a:lnTo>
                  <a:close/>
                  <a:moveTo>
                    <a:pt x="11290300" y="2324100"/>
                  </a:moveTo>
                  <a:cubicBezTo>
                    <a:pt x="11176000" y="2324100"/>
                    <a:pt x="11074400" y="2413000"/>
                    <a:pt x="11074400" y="2540000"/>
                  </a:cubicBezTo>
                  <a:lnTo>
                    <a:pt x="11074400" y="2603500"/>
                  </a:lnTo>
                  <a:cubicBezTo>
                    <a:pt x="11074400" y="2717800"/>
                    <a:pt x="11176000" y="2819400"/>
                    <a:pt x="11290300" y="2819400"/>
                  </a:cubicBezTo>
                  <a:cubicBezTo>
                    <a:pt x="11404600" y="2819400"/>
                    <a:pt x="11506200" y="2717800"/>
                    <a:pt x="11506200" y="2603500"/>
                  </a:cubicBezTo>
                  <a:lnTo>
                    <a:pt x="11506200" y="2540000"/>
                  </a:lnTo>
                  <a:cubicBezTo>
                    <a:pt x="11506200" y="2413000"/>
                    <a:pt x="11404600" y="2324100"/>
                    <a:pt x="11290300" y="2324100"/>
                  </a:cubicBezTo>
                  <a:close/>
                  <a:moveTo>
                    <a:pt x="11074400" y="3289300"/>
                  </a:moveTo>
                  <a:cubicBezTo>
                    <a:pt x="11074400" y="3289300"/>
                    <a:pt x="11061700" y="3276600"/>
                    <a:pt x="11061700" y="3289300"/>
                  </a:cubicBezTo>
                  <a:lnTo>
                    <a:pt x="10909300" y="3644900"/>
                  </a:lnTo>
                  <a:cubicBezTo>
                    <a:pt x="10883900" y="3695700"/>
                    <a:pt x="10833100" y="3733800"/>
                    <a:pt x="10769600" y="3733800"/>
                  </a:cubicBezTo>
                  <a:lnTo>
                    <a:pt x="10706100" y="3733800"/>
                  </a:lnTo>
                  <a:cubicBezTo>
                    <a:pt x="10693400" y="3733800"/>
                    <a:pt x="10680700" y="3733800"/>
                    <a:pt x="10680700" y="3721100"/>
                  </a:cubicBezTo>
                  <a:cubicBezTo>
                    <a:pt x="10668000" y="3708400"/>
                    <a:pt x="10668000" y="3695700"/>
                    <a:pt x="10680700" y="3683000"/>
                  </a:cubicBezTo>
                  <a:lnTo>
                    <a:pt x="10871200" y="3238500"/>
                  </a:lnTo>
                  <a:lnTo>
                    <a:pt x="10934700" y="3060700"/>
                  </a:lnTo>
                  <a:cubicBezTo>
                    <a:pt x="10985500" y="2959100"/>
                    <a:pt x="11087100" y="2882900"/>
                    <a:pt x="11201400" y="2882900"/>
                  </a:cubicBezTo>
                  <a:lnTo>
                    <a:pt x="11379200" y="2882900"/>
                  </a:lnTo>
                  <a:cubicBezTo>
                    <a:pt x="11493500" y="2882900"/>
                    <a:pt x="11595100" y="2959100"/>
                    <a:pt x="11645900" y="3060700"/>
                  </a:cubicBezTo>
                  <a:lnTo>
                    <a:pt x="11709400" y="3238500"/>
                  </a:lnTo>
                  <a:lnTo>
                    <a:pt x="11899900" y="3683000"/>
                  </a:lnTo>
                  <a:cubicBezTo>
                    <a:pt x="11912600" y="3695700"/>
                    <a:pt x="11912600" y="3708400"/>
                    <a:pt x="11899900" y="3721100"/>
                  </a:cubicBezTo>
                  <a:cubicBezTo>
                    <a:pt x="11899900" y="3733800"/>
                    <a:pt x="11887200" y="3733800"/>
                    <a:pt x="11874500" y="3733800"/>
                  </a:cubicBezTo>
                  <a:lnTo>
                    <a:pt x="11811000" y="3733800"/>
                  </a:lnTo>
                  <a:cubicBezTo>
                    <a:pt x="11747500" y="3733800"/>
                    <a:pt x="11696700" y="3695700"/>
                    <a:pt x="11671300" y="3644900"/>
                  </a:cubicBezTo>
                  <a:lnTo>
                    <a:pt x="11518900" y="3289300"/>
                  </a:lnTo>
                  <a:cubicBezTo>
                    <a:pt x="11518900" y="3276600"/>
                    <a:pt x="11506200" y="3289300"/>
                    <a:pt x="11506200" y="3289300"/>
                  </a:cubicBezTo>
                  <a:lnTo>
                    <a:pt x="11569700" y="3733800"/>
                  </a:lnTo>
                  <a:lnTo>
                    <a:pt x="11645900" y="4546600"/>
                  </a:lnTo>
                  <a:cubicBezTo>
                    <a:pt x="11645900" y="4559300"/>
                    <a:pt x="11633200" y="4559300"/>
                    <a:pt x="11633200" y="4572000"/>
                  </a:cubicBezTo>
                  <a:cubicBezTo>
                    <a:pt x="11620500" y="4572000"/>
                    <a:pt x="11620500" y="4584700"/>
                    <a:pt x="11607800" y="4584700"/>
                  </a:cubicBezTo>
                  <a:lnTo>
                    <a:pt x="11557000" y="4584700"/>
                  </a:lnTo>
                  <a:cubicBezTo>
                    <a:pt x="11480800" y="4584700"/>
                    <a:pt x="11417300" y="4533900"/>
                    <a:pt x="11417300" y="4457700"/>
                  </a:cubicBezTo>
                  <a:lnTo>
                    <a:pt x="11303000" y="3771900"/>
                  </a:lnTo>
                  <a:cubicBezTo>
                    <a:pt x="11290300" y="3771900"/>
                    <a:pt x="11290300" y="3771900"/>
                    <a:pt x="11277600" y="3771900"/>
                  </a:cubicBezTo>
                  <a:lnTo>
                    <a:pt x="11163300" y="4457700"/>
                  </a:lnTo>
                  <a:cubicBezTo>
                    <a:pt x="11163300" y="4533900"/>
                    <a:pt x="11099800" y="4584700"/>
                    <a:pt x="11023600" y="4584700"/>
                  </a:cubicBezTo>
                  <a:lnTo>
                    <a:pt x="10972800" y="4584700"/>
                  </a:lnTo>
                  <a:cubicBezTo>
                    <a:pt x="10960100" y="4584700"/>
                    <a:pt x="10960100" y="4572000"/>
                    <a:pt x="10947400" y="4572000"/>
                  </a:cubicBezTo>
                  <a:cubicBezTo>
                    <a:pt x="10947400" y="4559300"/>
                    <a:pt x="10934700" y="4559300"/>
                    <a:pt x="10934700" y="4546600"/>
                  </a:cubicBezTo>
                  <a:lnTo>
                    <a:pt x="11010900" y="3733800"/>
                  </a:lnTo>
                  <a:lnTo>
                    <a:pt x="11074400" y="3289300"/>
                  </a:lnTo>
                  <a:close/>
                  <a:moveTo>
                    <a:pt x="12623800" y="2324100"/>
                  </a:moveTo>
                  <a:cubicBezTo>
                    <a:pt x="12509500" y="2324100"/>
                    <a:pt x="12407900" y="2413000"/>
                    <a:pt x="12407900" y="2540000"/>
                  </a:cubicBezTo>
                  <a:lnTo>
                    <a:pt x="12407900" y="2603500"/>
                  </a:lnTo>
                  <a:cubicBezTo>
                    <a:pt x="12407900" y="2717800"/>
                    <a:pt x="12509500" y="2819400"/>
                    <a:pt x="12623800" y="2819400"/>
                  </a:cubicBezTo>
                  <a:cubicBezTo>
                    <a:pt x="12738100" y="2819400"/>
                    <a:pt x="12839700" y="2717800"/>
                    <a:pt x="12839700" y="2603500"/>
                  </a:cubicBezTo>
                  <a:lnTo>
                    <a:pt x="12839700" y="2540000"/>
                  </a:lnTo>
                  <a:cubicBezTo>
                    <a:pt x="12839700" y="2413000"/>
                    <a:pt x="12738100" y="2324100"/>
                    <a:pt x="12623800" y="2324100"/>
                  </a:cubicBezTo>
                  <a:close/>
                  <a:moveTo>
                    <a:pt x="12407900" y="3289300"/>
                  </a:moveTo>
                  <a:cubicBezTo>
                    <a:pt x="12407900" y="3289300"/>
                    <a:pt x="12395200" y="3276600"/>
                    <a:pt x="12395200" y="3289300"/>
                  </a:cubicBezTo>
                  <a:lnTo>
                    <a:pt x="12242800" y="3644900"/>
                  </a:lnTo>
                  <a:cubicBezTo>
                    <a:pt x="12217400" y="3695700"/>
                    <a:pt x="12166600" y="3733800"/>
                    <a:pt x="12103100" y="3733800"/>
                  </a:cubicBezTo>
                  <a:lnTo>
                    <a:pt x="12039600" y="3733800"/>
                  </a:lnTo>
                  <a:cubicBezTo>
                    <a:pt x="12026900" y="3733800"/>
                    <a:pt x="12014200" y="3733800"/>
                    <a:pt x="12014200" y="3721100"/>
                  </a:cubicBezTo>
                  <a:cubicBezTo>
                    <a:pt x="12001500" y="3708400"/>
                    <a:pt x="12001500" y="3695700"/>
                    <a:pt x="12014200" y="3683000"/>
                  </a:cubicBezTo>
                  <a:lnTo>
                    <a:pt x="12204700" y="3238500"/>
                  </a:lnTo>
                  <a:lnTo>
                    <a:pt x="12268200" y="3060700"/>
                  </a:lnTo>
                  <a:cubicBezTo>
                    <a:pt x="12319000" y="2959100"/>
                    <a:pt x="12420600" y="2882900"/>
                    <a:pt x="12534900" y="2882900"/>
                  </a:cubicBezTo>
                  <a:lnTo>
                    <a:pt x="12712700" y="2882900"/>
                  </a:lnTo>
                  <a:cubicBezTo>
                    <a:pt x="12827000" y="2882900"/>
                    <a:pt x="12928600" y="2959100"/>
                    <a:pt x="12979400" y="3060700"/>
                  </a:cubicBezTo>
                  <a:lnTo>
                    <a:pt x="13042900" y="3238500"/>
                  </a:lnTo>
                  <a:lnTo>
                    <a:pt x="13233400" y="3683000"/>
                  </a:lnTo>
                  <a:cubicBezTo>
                    <a:pt x="13246100" y="3695700"/>
                    <a:pt x="13246100" y="3708400"/>
                    <a:pt x="13233400" y="3721100"/>
                  </a:cubicBezTo>
                  <a:cubicBezTo>
                    <a:pt x="13233400" y="3733800"/>
                    <a:pt x="13220700" y="3733800"/>
                    <a:pt x="13208000" y="3733800"/>
                  </a:cubicBezTo>
                  <a:lnTo>
                    <a:pt x="13144500" y="3733800"/>
                  </a:lnTo>
                  <a:cubicBezTo>
                    <a:pt x="13081000" y="3733800"/>
                    <a:pt x="13030200" y="3695700"/>
                    <a:pt x="13004800" y="3644900"/>
                  </a:cubicBezTo>
                  <a:lnTo>
                    <a:pt x="12852400" y="3289300"/>
                  </a:lnTo>
                  <a:cubicBezTo>
                    <a:pt x="12852400" y="3276600"/>
                    <a:pt x="12839700" y="3289300"/>
                    <a:pt x="12839700" y="3289300"/>
                  </a:cubicBezTo>
                  <a:lnTo>
                    <a:pt x="12903200" y="3733800"/>
                  </a:lnTo>
                  <a:lnTo>
                    <a:pt x="12979400" y="4546600"/>
                  </a:lnTo>
                  <a:cubicBezTo>
                    <a:pt x="12979400" y="4559300"/>
                    <a:pt x="12966700" y="4559300"/>
                    <a:pt x="12966700" y="4572000"/>
                  </a:cubicBezTo>
                  <a:cubicBezTo>
                    <a:pt x="12954000" y="4572000"/>
                    <a:pt x="12954000" y="4584700"/>
                    <a:pt x="12941300" y="4584700"/>
                  </a:cubicBezTo>
                  <a:lnTo>
                    <a:pt x="12890500" y="4584700"/>
                  </a:lnTo>
                  <a:cubicBezTo>
                    <a:pt x="12814300" y="4584700"/>
                    <a:pt x="12750800" y="4533900"/>
                    <a:pt x="12750800" y="4457700"/>
                  </a:cubicBezTo>
                  <a:lnTo>
                    <a:pt x="12636500" y="3771900"/>
                  </a:lnTo>
                  <a:cubicBezTo>
                    <a:pt x="12623800" y="3771900"/>
                    <a:pt x="12623800" y="3771900"/>
                    <a:pt x="12611100" y="3771900"/>
                  </a:cubicBezTo>
                  <a:lnTo>
                    <a:pt x="12496800" y="4457700"/>
                  </a:lnTo>
                  <a:cubicBezTo>
                    <a:pt x="12496800" y="4533900"/>
                    <a:pt x="12433300" y="4584700"/>
                    <a:pt x="12357100" y="4584700"/>
                  </a:cubicBezTo>
                  <a:lnTo>
                    <a:pt x="12306300" y="4584700"/>
                  </a:lnTo>
                  <a:cubicBezTo>
                    <a:pt x="12293600" y="4584700"/>
                    <a:pt x="12293600" y="4572000"/>
                    <a:pt x="12280900" y="4572000"/>
                  </a:cubicBezTo>
                  <a:cubicBezTo>
                    <a:pt x="12280900" y="4559300"/>
                    <a:pt x="12268200" y="4559300"/>
                    <a:pt x="12268200" y="4546600"/>
                  </a:cubicBezTo>
                  <a:lnTo>
                    <a:pt x="12344400" y="3733800"/>
                  </a:lnTo>
                  <a:lnTo>
                    <a:pt x="12407900" y="3289300"/>
                  </a:lnTo>
                  <a:close/>
                </a:path>
              </a:pathLst>
            </a:custGeom>
            <a:solidFill>
              <a:srgbClr val="7DB8E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51" name="Google Shape;351;g2ae1fa1d7a9_0_206"/>
          <p:cNvGrpSpPr/>
          <p:nvPr/>
        </p:nvGrpSpPr>
        <p:grpSpPr>
          <a:xfrm>
            <a:off x="1595935" y="1991953"/>
            <a:ext cx="2216002" cy="1470501"/>
            <a:chOff x="-7109" y="-200218"/>
            <a:chExt cx="1167300" cy="774600"/>
          </a:xfrm>
        </p:grpSpPr>
        <p:sp>
          <p:nvSpPr>
            <p:cNvPr id="352" name="Google Shape;352;g2ae1fa1d7a9_0_206"/>
            <p:cNvSpPr/>
            <p:nvPr/>
          </p:nvSpPr>
          <p:spPr>
            <a:xfrm>
              <a:off x="0" y="0"/>
              <a:ext cx="1153223" cy="364124"/>
            </a:xfrm>
            <a:custGeom>
              <a:avLst/>
              <a:gdLst/>
              <a:ahLst/>
              <a:cxnLst/>
              <a:rect l="l" t="t" r="r" b="b"/>
              <a:pathLst>
                <a:path w="1153223" h="364124" extrusionOk="0">
                  <a:moveTo>
                    <a:pt x="90174" y="0"/>
                  </a:moveTo>
                  <a:lnTo>
                    <a:pt x="1063049" y="0"/>
                  </a:lnTo>
                  <a:cubicBezTo>
                    <a:pt x="1086965" y="0"/>
                    <a:pt x="1109901" y="9500"/>
                    <a:pt x="1126812" y="26411"/>
                  </a:cubicBezTo>
                  <a:cubicBezTo>
                    <a:pt x="1143723" y="43322"/>
                    <a:pt x="1153223" y="66258"/>
                    <a:pt x="1153223" y="90174"/>
                  </a:cubicBezTo>
                  <a:lnTo>
                    <a:pt x="1153223" y="273950"/>
                  </a:lnTo>
                  <a:cubicBezTo>
                    <a:pt x="1153223" y="297866"/>
                    <a:pt x="1143723" y="320802"/>
                    <a:pt x="1126812" y="337712"/>
                  </a:cubicBezTo>
                  <a:cubicBezTo>
                    <a:pt x="1109901" y="354623"/>
                    <a:pt x="1086965" y="364124"/>
                    <a:pt x="1063049" y="364124"/>
                  </a:cubicBezTo>
                  <a:lnTo>
                    <a:pt x="90174" y="364124"/>
                  </a:lnTo>
                  <a:cubicBezTo>
                    <a:pt x="40372" y="364124"/>
                    <a:pt x="0" y="323752"/>
                    <a:pt x="0" y="273950"/>
                  </a:cubicBezTo>
                  <a:lnTo>
                    <a:pt x="0" y="90174"/>
                  </a:lnTo>
                  <a:cubicBezTo>
                    <a:pt x="0" y="66258"/>
                    <a:pt x="9500" y="43322"/>
                    <a:pt x="26411" y="26411"/>
                  </a:cubicBezTo>
                  <a:cubicBezTo>
                    <a:pt x="43322" y="9500"/>
                    <a:pt x="66258" y="0"/>
                    <a:pt x="90174" y="0"/>
                  </a:cubicBezTo>
                  <a:close/>
                </a:path>
              </a:pathLst>
            </a:custGeom>
            <a:solidFill>
              <a:srgbClr val="BB994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3" name="Google Shape;353;g2ae1fa1d7a9_0_206"/>
            <p:cNvSpPr txBox="1"/>
            <p:nvPr/>
          </p:nvSpPr>
          <p:spPr>
            <a:xfrm>
              <a:off x="-7109" y="-200218"/>
              <a:ext cx="1167300" cy="774600"/>
            </a:xfrm>
            <a:prstGeom prst="rect">
              <a:avLst/>
            </a:prstGeom>
            <a:noFill/>
            <a:ln>
              <a:noFill/>
            </a:ln>
          </p:spPr>
          <p:txBody>
            <a:bodyPr spcFirstLastPara="1" wrap="square" lIns="25400" tIns="25400" rIns="25400" bIns="25400" anchor="ctr" anchorCtr="0">
              <a:noAutofit/>
            </a:bodyPr>
            <a:lstStyle/>
            <a:p>
              <a:pPr marL="0" marR="0" lvl="0" indent="0" algn="ctr" rtl="0">
                <a:lnSpc>
                  <a:spcPct val="104000"/>
                </a:lnSpc>
                <a:spcBef>
                  <a:spcPts val="0"/>
                </a:spcBef>
                <a:spcAft>
                  <a:spcPts val="0"/>
                </a:spcAft>
                <a:buNone/>
              </a:pPr>
              <a:r>
                <a:rPr lang="en-US" sz="1100">
                  <a:solidFill>
                    <a:srgbClr val="000000"/>
                  </a:solidFill>
                  <a:latin typeface="Calibri"/>
                  <a:ea typeface="Calibri"/>
                  <a:cs typeface="Calibri"/>
                  <a:sym typeface="Calibri"/>
                </a:rPr>
                <a:t>One in 20 patients in outpatient settings will experience a diagnostic error = 12 million Americans annually </a:t>
              </a:r>
              <a:endParaRPr sz="1100">
                <a:latin typeface="Calibri"/>
                <a:ea typeface="Calibri"/>
                <a:cs typeface="Calibri"/>
                <a:sym typeface="Calibri"/>
              </a:endParaRPr>
            </a:p>
          </p:txBody>
        </p:sp>
      </p:grpSp>
      <p:sp>
        <p:nvSpPr>
          <p:cNvPr id="354" name="Google Shape;354;g2ae1fa1d7a9_0_206"/>
          <p:cNvSpPr/>
          <p:nvPr/>
        </p:nvSpPr>
        <p:spPr>
          <a:xfrm flipH="1">
            <a:off x="5929229" y="1418535"/>
            <a:ext cx="1223529" cy="896235"/>
          </a:xfrm>
          <a:custGeom>
            <a:avLst/>
            <a:gdLst/>
            <a:ahLst/>
            <a:cxnLst/>
            <a:rect l="l" t="t" r="r" b="b"/>
            <a:pathLst>
              <a:path w="2447059" h="1792470" extrusionOk="0">
                <a:moveTo>
                  <a:pt x="2447058" y="0"/>
                </a:moveTo>
                <a:lnTo>
                  <a:pt x="0" y="0"/>
                </a:lnTo>
                <a:lnTo>
                  <a:pt x="0" y="1792470"/>
                </a:lnTo>
                <a:lnTo>
                  <a:pt x="2447058" y="1792470"/>
                </a:lnTo>
                <a:lnTo>
                  <a:pt x="2447058" y="0"/>
                </a:lnTo>
                <a:close/>
              </a:path>
            </a:pathLst>
          </a:custGeom>
          <a:blipFill rotWithShape="1">
            <a:blip r:embed="rId3" cstate="screen">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55" name="Google Shape;355;g2ae1fa1d7a9_0_206"/>
          <p:cNvGrpSpPr/>
          <p:nvPr/>
        </p:nvGrpSpPr>
        <p:grpSpPr>
          <a:xfrm>
            <a:off x="5419342" y="2001146"/>
            <a:ext cx="2229762" cy="1470501"/>
            <a:chOff x="-7108" y="-210361"/>
            <a:chExt cx="1174548" cy="774600"/>
          </a:xfrm>
        </p:grpSpPr>
        <p:sp>
          <p:nvSpPr>
            <p:cNvPr id="356" name="Google Shape;356;g2ae1fa1d7a9_0_206"/>
            <p:cNvSpPr/>
            <p:nvPr/>
          </p:nvSpPr>
          <p:spPr>
            <a:xfrm>
              <a:off x="0" y="0"/>
              <a:ext cx="1167440" cy="353978"/>
            </a:xfrm>
            <a:custGeom>
              <a:avLst/>
              <a:gdLst/>
              <a:ahLst/>
              <a:cxnLst/>
              <a:rect l="l" t="t" r="r" b="b"/>
              <a:pathLst>
                <a:path w="1167440" h="353978" extrusionOk="0">
                  <a:moveTo>
                    <a:pt x="89075" y="0"/>
                  </a:moveTo>
                  <a:lnTo>
                    <a:pt x="1078365" y="0"/>
                  </a:lnTo>
                  <a:cubicBezTo>
                    <a:pt x="1127560" y="0"/>
                    <a:pt x="1167440" y="39880"/>
                    <a:pt x="1167440" y="89075"/>
                  </a:cubicBezTo>
                  <a:lnTo>
                    <a:pt x="1167440" y="264902"/>
                  </a:lnTo>
                  <a:cubicBezTo>
                    <a:pt x="1167440" y="314097"/>
                    <a:pt x="1127560" y="353978"/>
                    <a:pt x="1078365" y="353978"/>
                  </a:cubicBezTo>
                  <a:lnTo>
                    <a:pt x="89075" y="353978"/>
                  </a:lnTo>
                  <a:cubicBezTo>
                    <a:pt x="39880" y="353978"/>
                    <a:pt x="0" y="314097"/>
                    <a:pt x="0" y="264902"/>
                  </a:cubicBezTo>
                  <a:lnTo>
                    <a:pt x="0" y="89075"/>
                  </a:lnTo>
                  <a:cubicBezTo>
                    <a:pt x="0" y="39880"/>
                    <a:pt x="39880" y="0"/>
                    <a:pt x="89075" y="0"/>
                  </a:cubicBezTo>
                  <a:close/>
                </a:path>
              </a:pathLst>
            </a:custGeom>
            <a:solidFill>
              <a:srgbClr val="BB994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7" name="Google Shape;357;g2ae1fa1d7a9_0_206"/>
            <p:cNvSpPr txBox="1"/>
            <p:nvPr/>
          </p:nvSpPr>
          <p:spPr>
            <a:xfrm>
              <a:off x="-7108" y="-210361"/>
              <a:ext cx="1167300" cy="774600"/>
            </a:xfrm>
            <a:prstGeom prst="rect">
              <a:avLst/>
            </a:prstGeom>
            <a:noFill/>
            <a:ln>
              <a:noFill/>
            </a:ln>
          </p:spPr>
          <p:txBody>
            <a:bodyPr spcFirstLastPara="1" wrap="square" lIns="25400" tIns="25400" rIns="25400" bIns="25400" anchor="ctr" anchorCtr="0">
              <a:noAutofit/>
            </a:bodyPr>
            <a:lstStyle/>
            <a:p>
              <a:pPr marL="0" marR="0" lvl="0" indent="0" algn="ctr" rtl="0">
                <a:lnSpc>
                  <a:spcPct val="104000"/>
                </a:lnSpc>
                <a:spcBef>
                  <a:spcPts val="0"/>
                </a:spcBef>
                <a:spcAft>
                  <a:spcPts val="0"/>
                </a:spcAft>
                <a:buNone/>
              </a:pPr>
              <a:r>
                <a:rPr lang="en-US" sz="1100">
                  <a:solidFill>
                    <a:srgbClr val="000000"/>
                  </a:solidFill>
                  <a:latin typeface="Calibri"/>
                  <a:ea typeface="Calibri"/>
                  <a:cs typeface="Calibri"/>
                  <a:sym typeface="Calibri"/>
                </a:rPr>
                <a:t>Patients experiencing medical errors report misdiagnosis more often (59%) than any other error </a:t>
              </a:r>
              <a:endParaRPr sz="1100">
                <a:latin typeface="Calibri"/>
                <a:ea typeface="Calibri"/>
                <a:cs typeface="Calibri"/>
                <a:sym typeface="Calibri"/>
              </a:endParaRPr>
            </a:p>
          </p:txBody>
        </p:sp>
      </p:grpSp>
      <p:sp>
        <p:nvSpPr>
          <p:cNvPr id="358" name="Google Shape;358;g2ae1fa1d7a9_0_206"/>
          <p:cNvSpPr/>
          <p:nvPr/>
        </p:nvSpPr>
        <p:spPr>
          <a:xfrm>
            <a:off x="2245437" y="3358588"/>
            <a:ext cx="1066974" cy="886922"/>
          </a:xfrm>
          <a:custGeom>
            <a:avLst/>
            <a:gdLst/>
            <a:ahLst/>
            <a:cxnLst/>
            <a:rect l="l" t="t" r="r" b="b"/>
            <a:pathLst>
              <a:path w="2133948" h="1773844" extrusionOk="0">
                <a:moveTo>
                  <a:pt x="0" y="0"/>
                </a:moveTo>
                <a:lnTo>
                  <a:pt x="2133948" y="0"/>
                </a:lnTo>
                <a:lnTo>
                  <a:pt x="2133948" y="1773844"/>
                </a:lnTo>
                <a:lnTo>
                  <a:pt x="0" y="1773844"/>
                </a:lnTo>
                <a:lnTo>
                  <a:pt x="0" y="0"/>
                </a:lnTo>
                <a:close/>
              </a:path>
            </a:pathLst>
          </a:custGeom>
          <a:blipFill rotWithShape="1">
            <a:blip r:embed="rId4" cstate="screen">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59" name="Google Shape;359;g2ae1fa1d7a9_0_206"/>
          <p:cNvGrpSpPr/>
          <p:nvPr/>
        </p:nvGrpSpPr>
        <p:grpSpPr>
          <a:xfrm>
            <a:off x="1494892" y="3965897"/>
            <a:ext cx="2313709" cy="1470501"/>
            <a:chOff x="0" y="-212743"/>
            <a:chExt cx="1218768" cy="774600"/>
          </a:xfrm>
        </p:grpSpPr>
        <p:sp>
          <p:nvSpPr>
            <p:cNvPr id="360" name="Google Shape;360;g2ae1fa1d7a9_0_206"/>
            <p:cNvSpPr/>
            <p:nvPr/>
          </p:nvSpPr>
          <p:spPr>
            <a:xfrm>
              <a:off x="0" y="0"/>
              <a:ext cx="1213556" cy="349215"/>
            </a:xfrm>
            <a:custGeom>
              <a:avLst/>
              <a:gdLst/>
              <a:ahLst/>
              <a:cxnLst/>
              <a:rect l="l" t="t" r="r" b="b"/>
              <a:pathLst>
                <a:path w="1213556" h="349215" extrusionOk="0">
                  <a:moveTo>
                    <a:pt x="85690" y="0"/>
                  </a:moveTo>
                  <a:lnTo>
                    <a:pt x="1127866" y="0"/>
                  </a:lnTo>
                  <a:cubicBezTo>
                    <a:pt x="1175191" y="0"/>
                    <a:pt x="1213556" y="38365"/>
                    <a:pt x="1213556" y="85690"/>
                  </a:cubicBezTo>
                  <a:lnTo>
                    <a:pt x="1213556" y="263525"/>
                  </a:lnTo>
                  <a:cubicBezTo>
                    <a:pt x="1213556" y="310850"/>
                    <a:pt x="1175191" y="349215"/>
                    <a:pt x="1127866" y="349215"/>
                  </a:cubicBezTo>
                  <a:lnTo>
                    <a:pt x="85690" y="349215"/>
                  </a:lnTo>
                  <a:cubicBezTo>
                    <a:pt x="38365" y="349215"/>
                    <a:pt x="0" y="310850"/>
                    <a:pt x="0" y="263525"/>
                  </a:cubicBezTo>
                  <a:lnTo>
                    <a:pt x="0" y="85690"/>
                  </a:lnTo>
                  <a:cubicBezTo>
                    <a:pt x="0" y="38365"/>
                    <a:pt x="38365" y="0"/>
                    <a:pt x="85690" y="0"/>
                  </a:cubicBezTo>
                  <a:close/>
                </a:path>
              </a:pathLst>
            </a:custGeom>
            <a:solidFill>
              <a:srgbClr val="BB994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1" name="Google Shape;361;g2ae1fa1d7a9_0_206"/>
            <p:cNvSpPr txBox="1"/>
            <p:nvPr/>
          </p:nvSpPr>
          <p:spPr>
            <a:xfrm>
              <a:off x="5268" y="-212743"/>
              <a:ext cx="1213500" cy="774600"/>
            </a:xfrm>
            <a:prstGeom prst="rect">
              <a:avLst/>
            </a:prstGeom>
            <a:noFill/>
            <a:ln>
              <a:noFill/>
            </a:ln>
          </p:spPr>
          <p:txBody>
            <a:bodyPr spcFirstLastPara="1" wrap="square" lIns="25400" tIns="25400" rIns="25400" bIns="25400" anchor="ctr" anchorCtr="0">
              <a:noAutofit/>
            </a:bodyPr>
            <a:lstStyle/>
            <a:p>
              <a:pPr marL="0" marR="0" lvl="0" indent="0" algn="ctr" rtl="0">
                <a:lnSpc>
                  <a:spcPct val="104000"/>
                </a:lnSpc>
                <a:spcBef>
                  <a:spcPts val="0"/>
                </a:spcBef>
                <a:spcAft>
                  <a:spcPts val="0"/>
                </a:spcAft>
                <a:buNone/>
              </a:pPr>
              <a:r>
                <a:rPr lang="en-US" sz="1100">
                  <a:latin typeface="Calibri"/>
                  <a:ea typeface="Calibri"/>
                  <a:cs typeface="Calibri"/>
                  <a:sym typeface="Calibri"/>
                </a:rPr>
                <a:t>Across care settings ,roughly </a:t>
              </a:r>
              <a:r>
                <a:rPr lang="en-US" sz="1100">
                  <a:solidFill>
                    <a:schemeClr val="dk1"/>
                  </a:solidFill>
                  <a:latin typeface="Calibri"/>
                  <a:ea typeface="Calibri"/>
                  <a:cs typeface="Calibri"/>
                  <a:sym typeface="Calibri"/>
                </a:rPr>
                <a:t>795,000 </a:t>
              </a:r>
              <a:r>
                <a:rPr lang="en-US" sz="1100">
                  <a:solidFill>
                    <a:srgbClr val="000000"/>
                  </a:solidFill>
                  <a:latin typeface="Calibri"/>
                  <a:ea typeface="Calibri"/>
                  <a:cs typeface="Calibri"/>
                  <a:sym typeface="Calibri"/>
                </a:rPr>
                <a:t>, people </a:t>
              </a:r>
              <a:r>
                <a:rPr lang="en-US" sz="1100">
                  <a:latin typeface="Calibri"/>
                  <a:ea typeface="Calibri"/>
                  <a:cs typeface="Calibri"/>
                  <a:sym typeface="Calibri"/>
                </a:rPr>
                <a:t>are </a:t>
              </a:r>
              <a:r>
                <a:rPr lang="en-US" sz="1100">
                  <a:solidFill>
                    <a:srgbClr val="000000"/>
                  </a:solidFill>
                  <a:latin typeface="Calibri"/>
                  <a:ea typeface="Calibri"/>
                  <a:cs typeface="Calibri"/>
                  <a:sym typeface="Calibri"/>
                </a:rPr>
                <a:t>permanently disab</a:t>
              </a:r>
              <a:r>
                <a:rPr lang="en-US" sz="1100">
                  <a:latin typeface="Calibri"/>
                  <a:ea typeface="Calibri"/>
                  <a:cs typeface="Calibri"/>
                  <a:sym typeface="Calibri"/>
                </a:rPr>
                <a:t>led or </a:t>
              </a:r>
              <a:r>
                <a:rPr lang="en-US" sz="1100">
                  <a:solidFill>
                    <a:srgbClr val="000000"/>
                  </a:solidFill>
                  <a:latin typeface="Calibri"/>
                  <a:ea typeface="Calibri"/>
                  <a:cs typeface="Calibri"/>
                  <a:sym typeface="Calibri"/>
                </a:rPr>
                <a:t>die each year from diagnostic failures </a:t>
              </a:r>
              <a:endParaRPr sz="1100">
                <a:latin typeface="Calibri"/>
                <a:ea typeface="Calibri"/>
                <a:cs typeface="Calibri"/>
                <a:sym typeface="Calibri"/>
              </a:endParaRPr>
            </a:p>
          </p:txBody>
        </p:sp>
      </p:grpSp>
      <p:sp>
        <p:nvSpPr>
          <p:cNvPr id="362" name="Google Shape;362;g2ae1fa1d7a9_0_206"/>
          <p:cNvSpPr/>
          <p:nvPr/>
        </p:nvSpPr>
        <p:spPr>
          <a:xfrm>
            <a:off x="5854766" y="3296200"/>
            <a:ext cx="1206686" cy="1028700"/>
          </a:xfrm>
          <a:custGeom>
            <a:avLst/>
            <a:gdLst/>
            <a:ahLst/>
            <a:cxnLst/>
            <a:rect l="l" t="t" r="r" b="b"/>
            <a:pathLst>
              <a:path w="2413372" h="2057400" extrusionOk="0">
                <a:moveTo>
                  <a:pt x="0" y="0"/>
                </a:moveTo>
                <a:lnTo>
                  <a:pt x="2413372" y="0"/>
                </a:lnTo>
                <a:lnTo>
                  <a:pt x="2413372" y="2057400"/>
                </a:lnTo>
                <a:lnTo>
                  <a:pt x="0" y="2057400"/>
                </a:lnTo>
                <a:lnTo>
                  <a:pt x="0" y="0"/>
                </a:lnTo>
                <a:close/>
              </a:path>
            </a:pathLst>
          </a:custGeom>
          <a:blipFill rotWithShape="1">
            <a:blip r:embed="rId5" cstate="screen">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3" name="Google Shape;363;g2ae1fa1d7a9_0_206"/>
          <p:cNvSpPr txBox="1"/>
          <p:nvPr/>
        </p:nvSpPr>
        <p:spPr>
          <a:xfrm>
            <a:off x="1494896" y="505239"/>
            <a:ext cx="6154200" cy="484200"/>
          </a:xfrm>
          <a:prstGeom prst="rect">
            <a:avLst/>
          </a:prstGeom>
          <a:noFill/>
          <a:ln>
            <a:noFill/>
          </a:ln>
        </p:spPr>
        <p:txBody>
          <a:bodyPr spcFirstLastPara="1" wrap="square" lIns="0" tIns="0" rIns="0" bIns="0" anchor="t" anchorCtr="0">
            <a:spAutoFit/>
          </a:bodyPr>
          <a:lstStyle/>
          <a:p>
            <a:pPr marL="0" marR="0" lvl="0" indent="0" algn="ctr" rtl="0">
              <a:lnSpc>
                <a:spcPct val="92500"/>
              </a:lnSpc>
              <a:spcBef>
                <a:spcPts val="0"/>
              </a:spcBef>
              <a:spcAft>
                <a:spcPts val="0"/>
              </a:spcAft>
              <a:buNone/>
            </a:pPr>
            <a:r>
              <a:rPr lang="en-US" sz="3400" b="1">
                <a:solidFill>
                  <a:srgbClr val="C08B3F"/>
                </a:solidFill>
                <a:latin typeface="Calibri"/>
                <a:ea typeface="Calibri"/>
                <a:cs typeface="Calibri"/>
                <a:sym typeface="Calibri"/>
              </a:rPr>
              <a:t>Diagnostic Error Statistics</a:t>
            </a:r>
            <a:endParaRPr sz="3400" b="1">
              <a:solidFill>
                <a:srgbClr val="C08B3F"/>
              </a:solidFill>
              <a:latin typeface="Calibri"/>
              <a:ea typeface="Calibri"/>
              <a:cs typeface="Calibri"/>
              <a:sym typeface="Calibri"/>
            </a:endParaRPr>
          </a:p>
        </p:txBody>
      </p:sp>
      <p:grpSp>
        <p:nvGrpSpPr>
          <p:cNvPr id="364" name="Google Shape;364;g2ae1fa1d7a9_0_206"/>
          <p:cNvGrpSpPr/>
          <p:nvPr/>
        </p:nvGrpSpPr>
        <p:grpSpPr>
          <a:xfrm>
            <a:off x="5432836" y="3968958"/>
            <a:ext cx="2216268" cy="1470501"/>
            <a:chOff x="0" y="-223805"/>
            <a:chExt cx="1167440" cy="774600"/>
          </a:xfrm>
        </p:grpSpPr>
        <p:sp>
          <p:nvSpPr>
            <p:cNvPr id="365" name="Google Shape;365;g2ae1fa1d7a9_0_206"/>
            <p:cNvSpPr/>
            <p:nvPr/>
          </p:nvSpPr>
          <p:spPr>
            <a:xfrm>
              <a:off x="0" y="0"/>
              <a:ext cx="1167440" cy="341019"/>
            </a:xfrm>
            <a:custGeom>
              <a:avLst/>
              <a:gdLst/>
              <a:ahLst/>
              <a:cxnLst/>
              <a:rect l="l" t="t" r="r" b="b"/>
              <a:pathLst>
                <a:path w="1167440" h="341019" extrusionOk="0">
                  <a:moveTo>
                    <a:pt x="89075" y="0"/>
                  </a:moveTo>
                  <a:lnTo>
                    <a:pt x="1078365" y="0"/>
                  </a:lnTo>
                  <a:cubicBezTo>
                    <a:pt x="1127560" y="0"/>
                    <a:pt x="1167440" y="39880"/>
                    <a:pt x="1167440" y="89075"/>
                  </a:cubicBezTo>
                  <a:lnTo>
                    <a:pt x="1167440" y="251944"/>
                  </a:lnTo>
                  <a:cubicBezTo>
                    <a:pt x="1167440" y="301139"/>
                    <a:pt x="1127560" y="341019"/>
                    <a:pt x="1078365" y="341019"/>
                  </a:cubicBezTo>
                  <a:lnTo>
                    <a:pt x="89075" y="341019"/>
                  </a:lnTo>
                  <a:cubicBezTo>
                    <a:pt x="39880" y="341019"/>
                    <a:pt x="0" y="301139"/>
                    <a:pt x="0" y="251944"/>
                  </a:cubicBezTo>
                  <a:lnTo>
                    <a:pt x="0" y="89075"/>
                  </a:lnTo>
                  <a:cubicBezTo>
                    <a:pt x="0" y="39880"/>
                    <a:pt x="39880" y="0"/>
                    <a:pt x="89075" y="0"/>
                  </a:cubicBezTo>
                  <a:close/>
                </a:path>
              </a:pathLst>
            </a:custGeom>
            <a:solidFill>
              <a:srgbClr val="BB994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6" name="Google Shape;366;g2ae1fa1d7a9_0_206"/>
            <p:cNvSpPr txBox="1"/>
            <p:nvPr/>
          </p:nvSpPr>
          <p:spPr>
            <a:xfrm>
              <a:off x="17509" y="-223805"/>
              <a:ext cx="1149900" cy="774600"/>
            </a:xfrm>
            <a:prstGeom prst="rect">
              <a:avLst/>
            </a:prstGeom>
            <a:noFill/>
            <a:ln>
              <a:noFill/>
            </a:ln>
          </p:spPr>
          <p:txBody>
            <a:bodyPr spcFirstLastPara="1" wrap="square" lIns="25400" tIns="25400" rIns="25400" bIns="25400" anchor="ctr" anchorCtr="0">
              <a:noAutofit/>
            </a:bodyPr>
            <a:lstStyle/>
            <a:p>
              <a:pPr marL="0" marR="0" lvl="0" indent="0" algn="ctr" rtl="0">
                <a:lnSpc>
                  <a:spcPct val="104000"/>
                </a:lnSpc>
                <a:spcBef>
                  <a:spcPts val="0"/>
                </a:spcBef>
                <a:spcAft>
                  <a:spcPts val="0"/>
                </a:spcAft>
                <a:buNone/>
              </a:pPr>
              <a:r>
                <a:rPr lang="en-US" sz="1100">
                  <a:solidFill>
                    <a:srgbClr val="000000"/>
                  </a:solidFill>
                  <a:latin typeface="Calibri"/>
                  <a:ea typeface="Calibri"/>
                  <a:cs typeface="Calibri"/>
                  <a:sym typeface="Calibri"/>
                </a:rPr>
                <a:t>Estimates of the costs associated with diagnostic error exceed $100 billion per year</a:t>
              </a:r>
              <a:endParaRPr sz="1100">
                <a:latin typeface="Calibri"/>
                <a:ea typeface="Calibri"/>
                <a:cs typeface="Calibri"/>
                <a:sym typeface="Calibri"/>
              </a:endParaRPr>
            </a:p>
          </p:txBody>
        </p:sp>
      </p:grpSp>
      <p:sp>
        <p:nvSpPr>
          <p:cNvPr id="367" name="Google Shape;367;g2ae1fa1d7a9_0_206"/>
          <p:cNvSpPr txBox="1"/>
          <p:nvPr/>
        </p:nvSpPr>
        <p:spPr>
          <a:xfrm>
            <a:off x="7216200" y="867825"/>
            <a:ext cx="3000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
        <p:nvSpPr>
          <p:cNvPr id="368" name="Google Shape;368;g2ae1fa1d7a9_0_206"/>
          <p:cNvSpPr txBox="1"/>
          <p:nvPr/>
        </p:nvSpPr>
        <p:spPr>
          <a:xfrm>
            <a:off x="151200" y="5591675"/>
            <a:ext cx="8841600" cy="531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750">
                <a:solidFill>
                  <a:schemeClr val="dk1"/>
                </a:solidFill>
                <a:latin typeface="Calibri"/>
                <a:ea typeface="Calibri"/>
                <a:cs typeface="Calibri"/>
                <a:sym typeface="Calibri"/>
              </a:rPr>
              <a:t>Sources: “Improving Diagnosis in Healthcare” National Academy of Medicine 2015 report, Newman-Toker DE, Nassery N, Schaffer AC, et al. BMJ Qual Saf Epub ahead of print:doi:10.1136/</a:t>
            </a:r>
            <a:endParaRPr sz="750">
              <a:solidFill>
                <a:schemeClr val="dk1"/>
              </a:solidFill>
              <a:latin typeface="Calibri"/>
              <a:ea typeface="Calibri"/>
              <a:cs typeface="Calibri"/>
              <a:sym typeface="Calibri"/>
            </a:endParaRPr>
          </a:p>
          <a:p>
            <a:pPr marL="0" lvl="0" indent="0" algn="l" rtl="0">
              <a:spcBef>
                <a:spcPts val="0"/>
              </a:spcBef>
              <a:spcAft>
                <a:spcPts val="0"/>
              </a:spcAft>
              <a:buNone/>
            </a:pPr>
            <a:r>
              <a:rPr lang="en-US" sz="750">
                <a:solidFill>
                  <a:schemeClr val="dk1"/>
                </a:solidFill>
                <a:latin typeface="Calibri"/>
                <a:ea typeface="Calibri"/>
                <a:cs typeface="Calibri"/>
                <a:sym typeface="Calibri"/>
              </a:rPr>
              <a:t>Bmjqs-2021-014130, </a:t>
            </a:r>
            <a:r>
              <a:rPr lang="en-US" sz="750">
                <a:solidFill>
                  <a:srgbClr val="212121"/>
                </a:solidFill>
                <a:latin typeface="Calibri"/>
                <a:ea typeface="Calibri"/>
                <a:cs typeface="Calibri"/>
                <a:sym typeface="Calibri"/>
              </a:rPr>
              <a:t>Newman-Toker DE, Schaffer AC, Yu-Moe CW, Nassery N, Saber Tehrani AS, Clemens GD, Wang Z, Zhu Y, Fanai M, Siegal D. Serious misdiagnosis-related harms in malpractice claims: The "Big Three" - vascular events, infections, and cancers. Diagnosis (Berl). 2019 Aug 27;6(3):227-240. doi: 10.1515/dx-2019-0019. Erratum in: Diagnosis  (Berl). 2020 May 16;8(1):127-128. PMID: 31535832</a:t>
            </a:r>
            <a:endParaRPr sz="28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5"/>
          <p:cNvSpPr txBox="1"/>
          <p:nvPr/>
        </p:nvSpPr>
        <p:spPr>
          <a:xfrm>
            <a:off x="4950100" y="3025050"/>
            <a:ext cx="3371700" cy="403800"/>
          </a:xfrm>
          <a:prstGeom prst="rect">
            <a:avLst/>
          </a:prstGeom>
          <a:noFill/>
          <a:ln>
            <a:noFill/>
          </a:ln>
        </p:spPr>
        <p:txBody>
          <a:bodyPr spcFirstLastPara="1" wrap="square" lIns="0" tIns="0" rIns="0" bIns="0" anchor="t" anchorCtr="0">
            <a:spAutoFit/>
          </a:bodyPr>
          <a:lstStyle/>
          <a:p>
            <a:pPr marL="107950" marR="0" lvl="0" indent="0" algn="l" rtl="0">
              <a:lnSpc>
                <a:spcPct val="93722"/>
              </a:lnSpc>
              <a:spcBef>
                <a:spcPts val="0"/>
              </a:spcBef>
              <a:spcAft>
                <a:spcPts val="0"/>
              </a:spcAft>
              <a:buNone/>
            </a:pPr>
            <a:endParaRPr sz="2800" b="1" i="0" u="none" strike="noStrike" cap="none">
              <a:solidFill>
                <a:srgbClr val="C08B3F"/>
              </a:solidFill>
              <a:latin typeface="Calibri"/>
              <a:ea typeface="Calibri"/>
              <a:cs typeface="Calibri"/>
              <a:sym typeface="Calibri"/>
            </a:endParaRPr>
          </a:p>
        </p:txBody>
      </p:sp>
      <p:pic>
        <p:nvPicPr>
          <p:cNvPr id="374" name="Google Shape;374;p5"/>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0" y="0"/>
            <a:ext cx="4260301" cy="6175800"/>
          </a:xfrm>
          <a:prstGeom prst="rect">
            <a:avLst/>
          </a:prstGeom>
        </p:spPr>
      </p:pic>
      <p:sp>
        <p:nvSpPr>
          <p:cNvPr id="375" name="Google Shape;375;p5"/>
          <p:cNvSpPr txBox="1"/>
          <p:nvPr/>
        </p:nvSpPr>
        <p:spPr>
          <a:xfrm>
            <a:off x="4572000" y="2673000"/>
            <a:ext cx="4026000" cy="1107900"/>
          </a:xfrm>
          <a:prstGeom prst="rect">
            <a:avLst/>
          </a:prstGeom>
          <a:noFill/>
          <a:ln>
            <a:noFill/>
          </a:ln>
        </p:spPr>
        <p:txBody>
          <a:bodyPr spcFirstLastPara="1" wrap="square" lIns="91425" tIns="91425" rIns="91425" bIns="91425" anchor="t" anchorCtr="0">
            <a:spAutoFit/>
          </a:bodyPr>
          <a:lstStyle/>
          <a:p>
            <a:pPr marL="107950" lvl="0" indent="0" algn="l" rtl="0">
              <a:lnSpc>
                <a:spcPct val="93722"/>
              </a:lnSpc>
              <a:spcBef>
                <a:spcPts val="0"/>
              </a:spcBef>
              <a:spcAft>
                <a:spcPts val="0"/>
              </a:spcAft>
              <a:buClr>
                <a:schemeClr val="dk1"/>
              </a:buClr>
              <a:buFont typeface="Arial"/>
              <a:buNone/>
            </a:pPr>
            <a:r>
              <a:rPr lang="en-US" sz="3200" b="1">
                <a:solidFill>
                  <a:srgbClr val="C08B3F"/>
                </a:solidFill>
                <a:latin typeface="Calibri"/>
                <a:ea typeface="Calibri"/>
                <a:cs typeface="Calibri"/>
                <a:sym typeface="Calibri"/>
              </a:rPr>
              <a:t>Our Experiences as         Patients and Families</a:t>
            </a:r>
            <a:endParaRPr sz="3200" b="1">
              <a:solidFill>
                <a:srgbClr val="C08B3F"/>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6"/>
          <p:cNvSpPr txBox="1"/>
          <p:nvPr/>
        </p:nvSpPr>
        <p:spPr>
          <a:xfrm>
            <a:off x="4698750" y="2105250"/>
            <a:ext cx="4260300" cy="2339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2000" i="0" u="none" strike="noStrike" cap="none">
                <a:solidFill>
                  <a:srgbClr val="174168"/>
                </a:solidFill>
                <a:latin typeface="Calibri"/>
                <a:ea typeface="Calibri"/>
                <a:cs typeface="Calibri"/>
                <a:sym typeface="Calibri"/>
              </a:rPr>
              <a:t>The PFAC at RWJ Barnabas Health created and provided a communication module to staff to help improve communication with patients and families.  Communication breakdowns are a major contributor to diagnostic errors. </a:t>
            </a:r>
            <a:endParaRPr sz="2000">
              <a:latin typeface="Calibri"/>
              <a:ea typeface="Calibri"/>
              <a:cs typeface="Calibri"/>
              <a:sym typeface="Calibri"/>
            </a:endParaRPr>
          </a:p>
        </p:txBody>
      </p:sp>
      <p:sp>
        <p:nvSpPr>
          <p:cNvPr id="381" name="Google Shape;381;p6"/>
          <p:cNvSpPr txBox="1"/>
          <p:nvPr/>
        </p:nvSpPr>
        <p:spPr>
          <a:xfrm>
            <a:off x="4958248" y="5775600"/>
            <a:ext cx="37413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000" b="0" i="0" u="none" strike="noStrike" cap="none">
                <a:solidFill>
                  <a:srgbClr val="000000"/>
                </a:solidFill>
                <a:latin typeface="Calibri"/>
                <a:ea typeface="Calibri"/>
                <a:cs typeface="Calibri"/>
                <a:sym typeface="Calibri"/>
              </a:rPr>
              <a:t>https://www.rwjbh.org/patients-visitors/patient-family-advisory-council/accomplishments/</a:t>
            </a:r>
            <a:endParaRPr/>
          </a:p>
        </p:txBody>
      </p:sp>
      <p:sp>
        <p:nvSpPr>
          <p:cNvPr id="382" name="Google Shape;382;p6"/>
          <p:cNvSpPr txBox="1"/>
          <p:nvPr/>
        </p:nvSpPr>
        <p:spPr>
          <a:xfrm>
            <a:off x="4826250" y="1050825"/>
            <a:ext cx="4005300" cy="797400"/>
          </a:xfrm>
          <a:prstGeom prst="rect">
            <a:avLst/>
          </a:prstGeom>
          <a:noFill/>
          <a:ln>
            <a:noFill/>
          </a:ln>
        </p:spPr>
        <p:txBody>
          <a:bodyPr spcFirstLastPara="1" wrap="square" lIns="0" tIns="0" rIns="0" bIns="0" anchor="t" anchorCtr="0">
            <a:spAutoFit/>
          </a:bodyPr>
          <a:lstStyle/>
          <a:p>
            <a:pPr marL="0" marR="0" lvl="0" indent="0" algn="l" rtl="0">
              <a:lnSpc>
                <a:spcPct val="92500"/>
              </a:lnSpc>
              <a:spcBef>
                <a:spcPts val="0"/>
              </a:spcBef>
              <a:spcAft>
                <a:spcPts val="0"/>
              </a:spcAft>
              <a:buClr>
                <a:srgbClr val="000000"/>
              </a:buClr>
              <a:buSzPts val="2800"/>
              <a:buFont typeface="Arial"/>
              <a:buNone/>
            </a:pPr>
            <a:r>
              <a:rPr lang="en-US" sz="2800" b="1" i="0" u="none" strike="noStrike" cap="none">
                <a:solidFill>
                  <a:srgbClr val="C08B3F"/>
                </a:solidFill>
                <a:latin typeface="Calibri"/>
                <a:ea typeface="Calibri"/>
                <a:cs typeface="Calibri"/>
                <a:sym typeface="Calibri"/>
              </a:rPr>
              <a:t>Examples from Other PFACs</a:t>
            </a:r>
            <a:endParaRPr sz="2800" b="1" i="0" u="none" strike="noStrike" cap="none">
              <a:solidFill>
                <a:srgbClr val="C08B3F"/>
              </a:solidFill>
              <a:latin typeface="Calibri"/>
              <a:ea typeface="Calibri"/>
              <a:cs typeface="Calibri"/>
              <a:sym typeface="Calibri"/>
            </a:endParaRPr>
          </a:p>
        </p:txBody>
      </p:sp>
      <p:pic>
        <p:nvPicPr>
          <p:cNvPr id="383" name="Google Shape;383;p6"/>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0" y="0"/>
            <a:ext cx="4260302" cy="61758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pic>
        <p:nvPicPr>
          <p:cNvPr id="388" name="Google Shape;388;p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11200" y="1122899"/>
            <a:ext cx="3655540" cy="2263877"/>
          </a:xfrm>
          <a:prstGeom prst="rect">
            <a:avLst/>
          </a:prstGeom>
          <a:noFill/>
          <a:ln w="28575" cap="flat" cmpd="sng">
            <a:solidFill>
              <a:srgbClr val="997A48"/>
            </a:solidFill>
            <a:prstDash val="solid"/>
            <a:round/>
            <a:headEnd type="none" w="sm" len="sm"/>
            <a:tailEnd type="none" w="sm" len="sm"/>
          </a:ln>
        </p:spPr>
      </p:pic>
      <p:pic>
        <p:nvPicPr>
          <p:cNvPr id="389" name="Google Shape;389;p7"/>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677260" y="1138733"/>
            <a:ext cx="3655540" cy="2263877"/>
          </a:xfrm>
          <a:prstGeom prst="rect">
            <a:avLst/>
          </a:prstGeom>
          <a:noFill/>
          <a:ln w="28575" cap="flat" cmpd="sng">
            <a:solidFill>
              <a:srgbClr val="997A48"/>
            </a:solidFill>
            <a:prstDash val="solid"/>
            <a:round/>
            <a:headEnd type="none" w="sm" len="sm"/>
            <a:tailEnd type="none" w="sm" len="sm"/>
          </a:ln>
        </p:spPr>
      </p:pic>
      <p:pic>
        <p:nvPicPr>
          <p:cNvPr id="390" name="Google Shape;390;p7"/>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811204" y="3525072"/>
            <a:ext cx="3655541" cy="2263878"/>
          </a:xfrm>
          <a:prstGeom prst="rect">
            <a:avLst/>
          </a:prstGeom>
          <a:noFill/>
          <a:ln w="28575" cap="flat" cmpd="sng">
            <a:solidFill>
              <a:srgbClr val="997A48"/>
            </a:solidFill>
            <a:prstDash val="solid"/>
            <a:round/>
            <a:headEnd type="none" w="sm" len="sm"/>
            <a:tailEnd type="none" w="sm" len="sm"/>
          </a:ln>
        </p:spPr>
      </p:pic>
      <p:pic>
        <p:nvPicPr>
          <p:cNvPr id="391" name="Google Shape;391;p7"/>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4677260" y="3525072"/>
            <a:ext cx="3655540" cy="2263877"/>
          </a:xfrm>
          <a:prstGeom prst="rect">
            <a:avLst/>
          </a:prstGeom>
          <a:noFill/>
          <a:ln w="28575" cap="flat" cmpd="sng">
            <a:solidFill>
              <a:srgbClr val="997A48"/>
            </a:solidFill>
            <a:prstDash val="solid"/>
            <a:round/>
            <a:headEnd type="none" w="sm" len="sm"/>
            <a:tailEnd type="none" w="sm" len="sm"/>
          </a:ln>
        </p:spPr>
      </p:pic>
      <p:sp>
        <p:nvSpPr>
          <p:cNvPr id="392" name="Google Shape;392;p7"/>
          <p:cNvSpPr txBox="1"/>
          <p:nvPr/>
        </p:nvSpPr>
        <p:spPr>
          <a:xfrm>
            <a:off x="811200" y="392544"/>
            <a:ext cx="7521600" cy="600134"/>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700"/>
              <a:buFont typeface="Arial"/>
              <a:buNone/>
            </a:pPr>
            <a:r>
              <a:rPr lang="en-US" sz="2700" b="1" i="0" u="none" strike="noStrike" cap="none">
                <a:solidFill>
                  <a:srgbClr val="C08B3F"/>
                </a:solidFill>
                <a:latin typeface="Calibri"/>
                <a:ea typeface="Calibri"/>
                <a:cs typeface="Calibri"/>
                <a:sym typeface="Calibri"/>
              </a:rPr>
              <a:t>Examples from Other PFACs</a:t>
            </a:r>
            <a:endParaRPr sz="2700" b="1" i="0" u="none" strike="noStrike" cap="none">
              <a:solidFill>
                <a:srgbClr val="C08B3F"/>
              </a:solidFill>
              <a:latin typeface="Calibri"/>
              <a:ea typeface="Calibri"/>
              <a:cs typeface="Calibri"/>
              <a:sym typeface="Calibri"/>
            </a:endParaRPr>
          </a:p>
        </p:txBody>
      </p:sp>
      <p:sp>
        <p:nvSpPr>
          <p:cNvPr id="393" name="Google Shape;393;p7"/>
          <p:cNvSpPr txBox="1"/>
          <p:nvPr/>
        </p:nvSpPr>
        <p:spPr>
          <a:xfrm>
            <a:off x="2018729" y="5919168"/>
            <a:ext cx="5106542"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00" b="0" i="0" u="none" strike="noStrike" cap="none">
                <a:solidFill>
                  <a:srgbClr val="000000"/>
                </a:solidFill>
                <a:latin typeface="Calibri"/>
                <a:ea typeface="Calibri"/>
                <a:cs typeface="Calibri"/>
                <a:sym typeface="Calibri"/>
              </a:rPr>
              <a:t>https://www.medstarhealth.org/quality-and-patient-safety/sepsis-prevention-education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8"/>
          <p:cNvSpPr txBox="1">
            <a:spLocks noGrp="1"/>
          </p:cNvSpPr>
          <p:nvPr>
            <p:ph type="title" idx="4294967295"/>
          </p:nvPr>
        </p:nvSpPr>
        <p:spPr>
          <a:xfrm>
            <a:off x="2253871" y="526323"/>
            <a:ext cx="4495800" cy="510427"/>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03A63"/>
              </a:buClr>
              <a:buSzPts val="3200"/>
              <a:buFont typeface="Trebuchet MS"/>
              <a:buNone/>
            </a:pPr>
            <a:r>
              <a:rPr lang="en-US" sz="3200" b="1">
                <a:solidFill>
                  <a:srgbClr val="C08B3F"/>
                </a:solidFill>
              </a:rPr>
              <a:t>Discussion</a:t>
            </a:r>
            <a:endParaRPr sz="3200" b="1">
              <a:solidFill>
                <a:srgbClr val="C08B3F"/>
              </a:solidFill>
            </a:endParaRPr>
          </a:p>
        </p:txBody>
      </p:sp>
      <p:sp>
        <p:nvSpPr>
          <p:cNvPr id="399" name="Google Shape;399;p8"/>
          <p:cNvSpPr txBox="1"/>
          <p:nvPr/>
        </p:nvSpPr>
        <p:spPr>
          <a:xfrm>
            <a:off x="531750" y="1529100"/>
            <a:ext cx="8102400" cy="2582400"/>
          </a:xfrm>
          <a:prstGeom prst="rect">
            <a:avLst/>
          </a:prstGeom>
          <a:noFill/>
          <a:ln>
            <a:noFill/>
          </a:ln>
        </p:spPr>
        <p:txBody>
          <a:bodyPr spcFirstLastPara="1" wrap="square" lIns="91425" tIns="45700" rIns="91425" bIns="45700" anchor="t" anchorCtr="0">
            <a:noAutofit/>
          </a:bodyPr>
          <a:lstStyle/>
          <a:p>
            <a:pPr marL="431800" marR="0" lvl="0" indent="-342900" algn="l" rtl="0">
              <a:lnSpc>
                <a:spcPct val="100000"/>
              </a:lnSpc>
              <a:spcBef>
                <a:spcPts val="0"/>
              </a:spcBef>
              <a:spcAft>
                <a:spcPts val="0"/>
              </a:spcAft>
              <a:buClr>
                <a:srgbClr val="174168"/>
              </a:buClr>
              <a:buSzPts val="2200"/>
              <a:buFont typeface="Arial"/>
              <a:buChar char="➔"/>
            </a:pPr>
            <a:r>
              <a:rPr lang="en-US" sz="2200" b="0" i="0" u="none" strike="noStrike" cap="none">
                <a:solidFill>
                  <a:srgbClr val="174168"/>
                </a:solidFill>
                <a:latin typeface="Calibri"/>
                <a:ea typeface="Calibri"/>
                <a:cs typeface="Calibri"/>
                <a:sym typeface="Calibri"/>
              </a:rPr>
              <a:t>How is diagnostic quality and safety handled in this institution (what processes or systems are in place?)</a:t>
            </a:r>
            <a:endParaRPr sz="2200" b="0" i="0" u="none" strike="noStrike" cap="none">
              <a:solidFill>
                <a:srgbClr val="174168"/>
              </a:solidFill>
              <a:latin typeface="Calibri"/>
              <a:ea typeface="Calibri"/>
              <a:cs typeface="Calibri"/>
              <a:sym typeface="Calibri"/>
            </a:endParaRPr>
          </a:p>
          <a:p>
            <a:pPr marL="431800" marR="0" lvl="0" indent="-342900" algn="l" rtl="0">
              <a:lnSpc>
                <a:spcPct val="100000"/>
              </a:lnSpc>
              <a:spcBef>
                <a:spcPts val="1000"/>
              </a:spcBef>
              <a:spcAft>
                <a:spcPts val="0"/>
              </a:spcAft>
              <a:buClr>
                <a:srgbClr val="174168"/>
              </a:buClr>
              <a:buSzPts val="2200"/>
              <a:buFont typeface="Arial"/>
              <a:buChar char="➔"/>
            </a:pPr>
            <a:r>
              <a:rPr lang="en-US" sz="2200" b="0" i="0" u="none" strike="noStrike" cap="none">
                <a:solidFill>
                  <a:srgbClr val="174168"/>
                </a:solidFill>
                <a:latin typeface="Calibri"/>
                <a:ea typeface="Calibri"/>
                <a:cs typeface="Calibri"/>
                <a:sym typeface="Calibri"/>
              </a:rPr>
              <a:t>What type of information is available for us to see (such as HCAHPS data) to learn more about diagnostic quality here?</a:t>
            </a:r>
            <a:endParaRPr sz="2200" b="0" i="0" u="none" strike="noStrike" cap="none">
              <a:solidFill>
                <a:srgbClr val="174168"/>
              </a:solidFill>
              <a:latin typeface="Calibri"/>
              <a:ea typeface="Calibri"/>
              <a:cs typeface="Calibri"/>
              <a:sym typeface="Calibri"/>
            </a:endParaRPr>
          </a:p>
          <a:p>
            <a:pPr marL="431800" marR="0" lvl="0" indent="-342900" algn="l" rtl="0">
              <a:lnSpc>
                <a:spcPct val="100000"/>
              </a:lnSpc>
              <a:spcBef>
                <a:spcPts val="1000"/>
              </a:spcBef>
              <a:spcAft>
                <a:spcPts val="1000"/>
              </a:spcAft>
              <a:buClr>
                <a:srgbClr val="174168"/>
              </a:buClr>
              <a:buSzPts val="2200"/>
              <a:buFont typeface="Arial"/>
              <a:buChar char="➔"/>
            </a:pPr>
            <a:r>
              <a:rPr lang="en-US" sz="2200" b="0" i="0" u="none" strike="noStrike" cap="none">
                <a:solidFill>
                  <a:srgbClr val="174168"/>
                </a:solidFill>
                <a:latin typeface="Calibri"/>
                <a:ea typeface="Calibri"/>
                <a:cs typeface="Calibri"/>
                <a:sym typeface="Calibri"/>
              </a:rPr>
              <a:t>Are there any projects or topics you would suggest we (the PFAC) take on?</a:t>
            </a:r>
            <a:endParaRPr sz="2200" b="0" i="0" u="none" strike="noStrike" cap="none">
              <a:solidFill>
                <a:srgbClr val="174168"/>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9"/>
          <p:cNvSpPr txBox="1">
            <a:spLocks noGrp="1"/>
          </p:cNvSpPr>
          <p:nvPr>
            <p:ph type="title" idx="4294967295"/>
          </p:nvPr>
        </p:nvSpPr>
        <p:spPr>
          <a:xfrm>
            <a:off x="2324100" y="2672700"/>
            <a:ext cx="4495800" cy="7563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03A63"/>
              </a:buClr>
              <a:buSzPts val="3200"/>
              <a:buFont typeface="Trebuchet MS"/>
              <a:buNone/>
            </a:pPr>
            <a:r>
              <a:rPr lang="en-US" sz="5000" b="1">
                <a:solidFill>
                  <a:srgbClr val="C08B3F"/>
                </a:solidFill>
              </a:rPr>
              <a:t>Next Steps</a:t>
            </a:r>
            <a:endParaRPr sz="5000" b="1">
              <a:solidFill>
                <a:srgbClr val="C08B3F"/>
              </a:solidFill>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FBFE9F8E814B9458E004ABC1F0CC3C9" ma:contentTypeVersion="21" ma:contentTypeDescription="Create a new document." ma:contentTypeScope="" ma:versionID="45d391323c2dec7834a5e60de615d738">
  <xsd:schema xmlns:xsd="http://www.w3.org/2001/XMLSchema" xmlns:xs="http://www.w3.org/2001/XMLSchema" xmlns:p="http://schemas.microsoft.com/office/2006/metadata/properties" xmlns:ns2="2647b5e8-e984-43ae-bdd2-00b2faccf1d1" xmlns:ns3="c3ea5a7f-0794-451b-8053-72eb42be1c2d" targetNamespace="http://schemas.microsoft.com/office/2006/metadata/properties" ma:root="true" ma:fieldsID="6ebc8c34971e862c04a410f877f54d9b" ns2:_="" ns3:_="">
    <xsd:import namespace="2647b5e8-e984-43ae-bdd2-00b2faccf1d1"/>
    <xsd:import namespace="c3ea5a7f-0794-451b-8053-72eb42be1c2d"/>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Date" minOccurs="0"/>
                <xsd:element ref="ns2:TaxCatchAll" minOccurs="0"/>
                <xsd:element ref="ns3:MediaServiceOCR" minOccurs="0"/>
                <xsd:element ref="ns3:MediaServiceGenerationTime" minOccurs="0"/>
                <xsd:element ref="ns3:MediaServiceEventHashCode" minOccurs="0"/>
                <xsd:element ref="ns3:lcf76f155ced4ddcb4097134ff3c332f" minOccurs="0"/>
                <xsd:element ref="ns3:MediaServiceDateTaken" minOccurs="0"/>
                <xsd:element ref="ns3:MediaLengthInSeconds" minOccurs="0"/>
                <xsd:element ref="ns3:MediaServiceLocation" minOccurs="0"/>
                <xsd:element ref="ns2:SharedWithUsers" minOccurs="0"/>
                <xsd:element ref="ns2:SharedWithDetails" minOccurs="0"/>
                <xsd:element ref="ns3:MediaServiceObjectDetectorVersions" minOccurs="0"/>
                <xsd:element ref="ns3:MediaServiceSearchProperties" minOccurs="0"/>
                <xsd:element ref="ns3:Memo"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47b5e8-e984-43ae-bdd2-00b2faccf1d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4" nillable="true" ma:displayName="Taxonomy Catch All Column" ma:hidden="true" ma:list="{2799136a-fe62-4499-90af-c73bc3fef729}" ma:internalName="TaxCatchAll" ma:showField="CatchAllData" ma:web="2647b5e8-e984-43ae-bdd2-00b2faccf1d1">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3ea5a7f-0794-451b-8053-72eb42be1c2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Date" ma:index="13" nillable="true" ma:displayName="Date" ma:format="DateOnly" ma:internalName="Date">
      <xsd:simpleType>
        <xsd:restriction base="dms:DateTime"/>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317e3171-58b2-4d53-84aa-4c22be8b0971"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description="" ma:indexed="true" ma:internalName="MediaServiceLocation" ma:readOnly="true">
      <xsd:simpleType>
        <xsd:restriction base="dms:Text"/>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mo" ma:index="27" nillable="true" ma:displayName="Memo" ma:format="Dropdown" ma:internalName="Memo">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TaxCatchAll xmlns="2647b5e8-e984-43ae-bdd2-00b2faccf1d1" xsi:nil="true"/>
    <Memo xmlns="c3ea5a7f-0794-451b-8053-72eb42be1c2d" xsi:nil="true"/>
    <Date xmlns="c3ea5a7f-0794-451b-8053-72eb42be1c2d" xsi:nil="true"/>
    <lcf76f155ced4ddcb4097134ff3c332f xmlns="c3ea5a7f-0794-451b-8053-72eb42be1c2d">
      <Terms xmlns="http://schemas.microsoft.com/office/infopath/2007/PartnerControls"/>
    </lcf76f155ced4ddcb4097134ff3c332f>
    <_dlc_DocId xmlns="2647b5e8-e984-43ae-bdd2-00b2faccf1d1">YU52FPMFMMT7-1977900663-319851</_dlc_DocId>
    <_dlc_DocIdUrl xmlns="2647b5e8-e984-43ae-bdd2-00b2faccf1d1">
      <Url>https://leapfroggroup2.sharepoint.com/sites/TheLeapfrogGroup/_layouts/15/DocIdRedir.aspx?ID=YU52FPMFMMT7-1977900663-319851</Url>
      <Description>YU52FPMFMMT7-1977900663-319851</Description>
    </_dlc_DocIdUrl>
  </documentManagement>
</p:properties>
</file>

<file path=customXml/itemProps1.xml><?xml version="1.0" encoding="utf-8"?>
<ds:datastoreItem xmlns:ds="http://schemas.openxmlformats.org/officeDocument/2006/customXml" ds:itemID="{5130ECBD-8A22-4BBF-92B4-52A5B8D111F5}">
  <ds:schemaRefs>
    <ds:schemaRef ds:uri="http://schemas.microsoft.com/sharepoint/v3/contenttype/forms"/>
  </ds:schemaRefs>
</ds:datastoreItem>
</file>

<file path=customXml/itemProps2.xml><?xml version="1.0" encoding="utf-8"?>
<ds:datastoreItem xmlns:ds="http://schemas.openxmlformats.org/officeDocument/2006/customXml" ds:itemID="{381569C5-64DD-4EF3-97F6-C4D715BFECF5}"/>
</file>

<file path=customXml/itemProps3.xml><?xml version="1.0" encoding="utf-8"?>
<ds:datastoreItem xmlns:ds="http://schemas.openxmlformats.org/officeDocument/2006/customXml" ds:itemID="{F54D47C3-DDBE-46ED-98A0-98E49AF78C0D}"/>
</file>

<file path=customXml/itemProps4.xml><?xml version="1.0" encoding="utf-8"?>
<ds:datastoreItem xmlns:ds="http://schemas.openxmlformats.org/officeDocument/2006/customXml" ds:itemID="{500D4508-BF6C-405F-A78F-A71A7E228E21}"/>
</file>

<file path=docProps/app.xml><?xml version="1.0" encoding="utf-8"?>
<Properties xmlns="http://schemas.openxmlformats.org/officeDocument/2006/extended-properties" xmlns:vt="http://schemas.openxmlformats.org/officeDocument/2006/docPropsVTypes">
  <TotalTime>0</TotalTime>
  <Words>758</Words>
  <Application>Microsoft Macintosh PowerPoint</Application>
  <PresentationFormat>On-screen Show (4:3)</PresentationFormat>
  <Paragraphs>47</Paragraphs>
  <Slides>10</Slides>
  <Notes>10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Arial</vt:lpstr>
      <vt:lpstr>Calibri</vt:lpstr>
      <vt:lpstr>Courier New</vt:lpstr>
      <vt:lpstr>Noto Sans Symbols</vt:lpstr>
      <vt:lpstr>Trebuchet MS</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Discussion</vt:lpstr>
      <vt:lpstr>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Suz Schrandt</dc:creator>
  <cp:lastModifiedBy>Aubrie McKernan</cp:lastModifiedBy>
  <cp:revision>2</cp:revision>
  <dcterms:modified xsi:type="dcterms:W3CDTF">2024-01-31T21:05:32Z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0x0101009FBFE9F8E814B9458E004ABC1F0CC3C9</vt:lpwstr>
  </property>
  <property fmtid="{D5CDD505-2E9C-101B-9397-08002B2CF9AE}" pid="3" name="_dlc_DocIdItemGuid">
    <vt:lpwstr>8775554d-1fa0-4b1c-9915-9ad1c3a9fb30</vt:lpwstr>
  </property>
</Properties>
</file>